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640" r:id="rId3"/>
    <p:sldId id="641" r:id="rId4"/>
    <p:sldId id="662" r:id="rId5"/>
    <p:sldId id="663" r:id="rId6"/>
    <p:sldId id="664" r:id="rId7"/>
    <p:sldId id="665" r:id="rId8"/>
    <p:sldId id="666" r:id="rId9"/>
    <p:sldId id="667" r:id="rId10"/>
    <p:sldId id="668" r:id="rId11"/>
    <p:sldId id="669" r:id="rId12"/>
    <p:sldId id="670" r:id="rId13"/>
    <p:sldId id="671" r:id="rId14"/>
    <p:sldId id="672" r:id="rId15"/>
    <p:sldId id="673" r:id="rId16"/>
    <p:sldId id="674" r:id="rId17"/>
    <p:sldId id="675" r:id="rId18"/>
    <p:sldId id="660" r:id="rId19"/>
    <p:sldId id="639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2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.L Ling" initials="LL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4F82"/>
    <a:srgbClr val="27378D"/>
    <a:srgbClr val="7D8EAE"/>
    <a:srgbClr val="F2F2F2"/>
    <a:srgbClr val="BC3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6000" autoAdjust="0"/>
  </p:normalViewPr>
  <p:slideViewPr>
    <p:cSldViewPr snapToGrid="0" showGuides="1">
      <p:cViewPr varScale="1">
        <p:scale>
          <a:sx n="104" d="100"/>
          <a:sy n="104" d="100"/>
        </p:scale>
        <p:origin x="1014" y="-132"/>
      </p:cViewPr>
      <p:guideLst>
        <p:guide orient="horz" pos="2132"/>
        <p:guide pos="2877"/>
      </p:guideLst>
    </p:cSldViewPr>
  </p:slideViewPr>
  <p:outlineViewPr>
    <p:cViewPr>
      <p:scale>
        <a:sx n="33" d="100"/>
        <a:sy n="33" d="100"/>
      </p:scale>
      <p:origin x="0" y="-4211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64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1DABA-8C8C-A843-A661-B0FAAA00B069}" type="datetimeFigureOut">
              <a:rPr kumimoji="1" lang="zh-CN" altLang="en-US" smtClean="0"/>
              <a:t>2021/5/27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1617A-78B3-9141-963C-8D9F19100EF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4724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B88DE-5C38-43F0-BA00-01EE35C39A07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39483-8077-458F-A7FB-DB443F539D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142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fr-FR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214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下面介绍本次实验的实验步骤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68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首先第一步，在设备端基于</a:t>
            </a:r>
            <a:r>
              <a:rPr lang="en-US" altLang="zh-CN" dirty="0" smtClean="0"/>
              <a:t>bang</a:t>
            </a:r>
            <a:r>
              <a:rPr lang="zh-CN" altLang="en-US" dirty="0" smtClean="0"/>
              <a:t>语言实现</a:t>
            </a:r>
            <a:r>
              <a:rPr lang="en-US" altLang="zh-CN" dirty="0" err="1" smtClean="0"/>
              <a:t>powerdifference</a:t>
            </a:r>
            <a:r>
              <a:rPr lang="zh-CN" altLang="en-US" dirty="0" smtClean="0"/>
              <a:t>算子</a:t>
            </a:r>
            <a:r>
              <a:rPr lang="en-US" altLang="zh-CN" dirty="0" err="1" smtClean="0"/>
              <a:t>powerdiffernecekernel</a:t>
            </a:r>
            <a:r>
              <a:rPr lang="zh-CN" altLang="en-US" dirty="0" smtClean="0"/>
              <a:t>，在该算子的函数定义中，</a:t>
            </a:r>
            <a:r>
              <a:rPr lang="en-US" altLang="zh-CN" dirty="0" smtClean="0"/>
              <a:t>input1</a:t>
            </a:r>
            <a:r>
              <a:rPr lang="zh-CN" altLang="en-US" dirty="0" smtClean="0"/>
              <a:t>对应公式中的向量</a:t>
            </a:r>
            <a:r>
              <a:rPr lang="en-US" altLang="zh-CN" dirty="0" smtClean="0"/>
              <a:t>X</a:t>
            </a:r>
            <a:r>
              <a:rPr lang="zh-CN" altLang="en-US" dirty="0" smtClean="0"/>
              <a:t>，</a:t>
            </a:r>
            <a:r>
              <a:rPr lang="en-US" altLang="zh-CN" dirty="0" smtClean="0"/>
              <a:t>input2</a:t>
            </a:r>
            <a:r>
              <a:rPr lang="zh-CN" altLang="en-US" dirty="0" smtClean="0"/>
              <a:t>对应向量</a:t>
            </a:r>
            <a:r>
              <a:rPr lang="en-US" altLang="zh-CN" dirty="0" smtClean="0"/>
              <a:t>Y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pow</a:t>
            </a:r>
            <a:r>
              <a:rPr lang="zh-CN" altLang="en-US" dirty="0" smtClean="0"/>
              <a:t>对应标量</a:t>
            </a:r>
            <a:r>
              <a:rPr lang="en-US" altLang="zh-CN" dirty="0" smtClean="0"/>
              <a:t>Z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465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在完成了算子的编写后，需要进一步编写相应测试程序验证代码实现的正确性。具体包括：编写运行时程序，编写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程序和编译运行二进制等步骤。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zh-CN" altLang="en-US" dirty="0" smtClean="0"/>
              <a:t>涉及到的都是主机端的程序。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第一步是编写运行时程序</a:t>
            </a:r>
            <a:r>
              <a:rPr lang="en-US" altLang="zh-CN" dirty="0" smtClean="0"/>
              <a:t>powerDiff.cpp</a:t>
            </a:r>
            <a:r>
              <a:rPr lang="zh-CN" altLang="en-US" dirty="0" smtClean="0"/>
              <a:t>，这一步的主要工作是在。。。</a:t>
            </a:r>
            <a:endParaRPr lang="en-US" altLang="zh-CN" dirty="0" smtClean="0"/>
          </a:p>
          <a:p>
            <a:r>
              <a:rPr lang="zh-CN" altLang="en-US" dirty="0" smtClean="0"/>
              <a:t>第二步是编写</a:t>
            </a:r>
            <a:r>
              <a:rPr lang="en-US" altLang="zh-CN" dirty="0" smtClean="0"/>
              <a:t>main</a:t>
            </a:r>
            <a:r>
              <a:rPr lang="zh-CN" altLang="en-US" dirty="0" smtClean="0"/>
              <a:t>程序。这一步的主要工作是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MLUPowerDifferenceOp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函数对实验路径下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in_x.txt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in_y.txt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这两个输入文件中的输入数据进行计算，并将结果输出到文件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out.txt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中，同时统计其计算时间，以及和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的运算结果相对比的错误率。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第三部是编译运行，在这一步中，首先调用设备端编译器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CNCC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将算子实现函数编译成为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powerdiffkernel.o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文件，然后通过主机端的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g++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编译器，将其和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powerDiff.cpp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main.cpp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等文件一起编译链接成最终的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power_diff_test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可执行程序。</a:t>
            </a:r>
            <a:r>
              <a:rPr lang="zh-CN" altLang="en-US" dirty="0" smtClean="0"/>
              <a:t> </a:t>
            </a:r>
            <a:br>
              <a:rPr lang="zh-CN" altLang="en-US" dirty="0" smtClean="0"/>
            </a:br>
            <a:r>
              <a:rPr lang="zh-CN" altLang="en-US" dirty="0" smtClean="0"/>
              <a:t> </a:t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052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通过算子测试验证了算子功能实现的正确性之后，我们就需要将该算子集成到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编程框架。在第八章中介绍过，在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中，算子到编程框架的集成是通过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PluginOp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相关接口封装出方便用户使用的接口（主要包括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PluginOp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的创建、计算和销毁等接口），从而使得用户自定义算子和高性能库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CNML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已有算子有一致的编程接口和模式。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所以框架集成的第一步就是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pluginop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接口的封装。主要包括。。。四类函数的具体实现。其中，在</a:t>
            </a:r>
            <a:r>
              <a:rPr lang="en-US" altLang="zh-CN" dirty="0" err="1" smtClean="0"/>
              <a:t>CreateOpParam</a:t>
            </a:r>
            <a:r>
              <a:rPr lang="zh-CN" altLang="en-US" dirty="0" smtClean="0"/>
              <a:t>接口函数中主要完成。。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 smtClean="0"/>
              <a:t> </a:t>
            </a:r>
            <a:br>
              <a:rPr lang="zh-CN" altLang="en-US" dirty="0" smtClean="0"/>
            </a:br>
            <a:r>
              <a:rPr lang="en-US" altLang="zh-CN" dirty="0" smtClean="0"/>
              <a:t>%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高性能库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CNML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PluginOp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相关接口提供了用户自定义算子和高性能库已有算子协同工作（如算子融合）的机制。因此，在完成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PowerDifference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算子的开发后，可以利用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PluginOp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相关接口封装出方便用户使用的接口（主要包括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PluginOp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的创建、计算和销毁等接口），使得用户自定义算子和高性能库已有算子有一致的编程接口和模式。</a:t>
            </a:r>
            <a:r>
              <a:rPr lang="zh-CN" altLang="en-US" dirty="0" smtClean="0"/>
              <a:t> </a:t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245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为了使 </a:t>
            </a:r>
            <a:r>
              <a:rPr lang="en-US" altLang="zh-CN" dirty="0" smtClean="0"/>
              <a:t>DLP </a:t>
            </a:r>
            <a:r>
              <a:rPr lang="zh-CN" altLang="en-US" dirty="0" smtClean="0"/>
              <a:t>硬件往向</a:t>
            </a:r>
            <a:r>
              <a:rPr lang="en-US" altLang="zh-CN" dirty="0" err="1" smtClean="0"/>
              <a:t>TensorFlow</a:t>
            </a:r>
            <a:r>
              <a:rPr lang="en-US" altLang="zh-CN" dirty="0" smtClean="0"/>
              <a:t> </a:t>
            </a:r>
            <a:r>
              <a:rPr lang="zh-CN" altLang="en-US" dirty="0" smtClean="0"/>
              <a:t>框架中的集成更加模块化，我们对高性能库</a:t>
            </a:r>
            <a:r>
              <a:rPr lang="en-US" altLang="zh-CN" dirty="0" smtClean="0"/>
              <a:t>CNML</a:t>
            </a:r>
            <a:r>
              <a:rPr lang="zh-CN" altLang="en-US" dirty="0" smtClean="0"/>
              <a:t>算子进行了多个层次的封装，自顶向下包含以下几个层次。。。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针对这样的层次结构，</a:t>
            </a:r>
            <a:r>
              <a:rPr lang="en-US" altLang="zh-CN" dirty="0" err="1" smtClean="0"/>
              <a:t>dlp</a:t>
            </a:r>
            <a:r>
              <a:rPr lang="zh-CN" altLang="en-US" dirty="0" smtClean="0"/>
              <a:t>算子到</a:t>
            </a:r>
            <a:r>
              <a:rPr lang="en-US" altLang="zh-CN" dirty="0" err="1" smtClean="0"/>
              <a:t>tf</a:t>
            </a:r>
            <a:r>
              <a:rPr lang="zh-CN" altLang="en-US" dirty="0" smtClean="0"/>
              <a:t>框架的集成流程包括。。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755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在新增自定义的</a:t>
            </a:r>
            <a:r>
              <a:rPr lang="en-US" altLang="zh-CN" dirty="0" err="1" smtClean="0"/>
              <a:t>PowerDifference</a:t>
            </a:r>
            <a:r>
              <a:rPr lang="zh-CN" altLang="en-US" dirty="0" smtClean="0"/>
              <a:t>算子与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框架的集成完后，用户需要使用</a:t>
            </a:r>
            <a:r>
              <a:rPr lang="en-US" altLang="zh-CN" dirty="0" err="1" smtClean="0"/>
              <a:t>Bazel</a:t>
            </a:r>
            <a:r>
              <a:rPr lang="zh-CN" altLang="en-US" dirty="0" smtClean="0"/>
              <a:t>重新编译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，然后就可使用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侧的</a:t>
            </a:r>
            <a:r>
              <a:rPr lang="en-US" altLang="zh-CN" dirty="0" smtClean="0"/>
              <a:t>API</a:t>
            </a:r>
            <a:r>
              <a:rPr lang="zh-CN" altLang="en-US" dirty="0" smtClean="0"/>
              <a:t>对新集成的算子功能进行测试。</a:t>
            </a:r>
            <a:endParaRPr lang="en-US" altLang="zh-CN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由于对用户的</a:t>
            </a:r>
            <a:r>
              <a:rPr lang="en-US" altLang="zh-CN" dirty="0" smtClean="0"/>
              <a:t>API</a:t>
            </a:r>
            <a:r>
              <a:rPr lang="zh-CN" altLang="en-US" dirty="0" smtClean="0"/>
              <a:t>是一致的，用户在测试时需要通过环境变量来配置该算子的实现是调用</a:t>
            </a:r>
            <a:r>
              <a:rPr lang="en-US" altLang="zh-CN" dirty="0" smtClean="0"/>
              <a:t>CPU</a:t>
            </a:r>
            <a:r>
              <a:rPr lang="zh-CN" altLang="en-US" dirty="0" smtClean="0"/>
              <a:t>还是</a:t>
            </a:r>
            <a:r>
              <a:rPr lang="en-US" altLang="zh-CN" dirty="0" smtClean="0"/>
              <a:t>DLP</a:t>
            </a:r>
            <a:r>
              <a:rPr lang="zh-CN" altLang="en-US" dirty="0" smtClean="0"/>
              <a:t>版本。然后针对相同的输入数据，分别调用</a:t>
            </a:r>
            <a:r>
              <a:rPr lang="en-US" altLang="zh-CN" dirty="0" smtClean="0"/>
              <a:t>Bang</a:t>
            </a:r>
            <a:r>
              <a:rPr lang="zh-CN" altLang="en-US" dirty="0" smtClean="0"/>
              <a:t>算子、</a:t>
            </a:r>
            <a:r>
              <a:rPr lang="en-US" altLang="zh-CN" dirty="0" smtClean="0"/>
              <a:t>CPU</a:t>
            </a:r>
            <a:r>
              <a:rPr lang="zh-CN" altLang="en-US" dirty="0" smtClean="0"/>
              <a:t>上已经实现好的</a:t>
            </a:r>
            <a:r>
              <a:rPr lang="en-US" altLang="zh-CN" dirty="0" err="1" smtClean="0"/>
              <a:t>powerDifference</a:t>
            </a:r>
            <a:r>
              <a:rPr lang="zh-CN" altLang="en-US" dirty="0" smtClean="0"/>
              <a:t>算子，计算二者的平均错误率</a:t>
            </a:r>
            <a:r>
              <a:rPr lang="en-US" altLang="zh-CN" dirty="0" smtClean="0"/>
              <a:t>MAE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564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141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在前面的内容中，我们先后学习了深度学习算法、编程框架的实现，这次实验课中，我们要</a:t>
            </a:r>
            <a:r>
              <a:rPr lang="zh-CN" altLang="en-US" dirty="0" smtClean="0"/>
              <a:t>完成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BANG 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语言的高性能算子实现，并将算子通过</a:t>
            </a:r>
            <a:r>
              <a:rPr lang="en-US" altLang="zh-CN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pluginop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接口，集成到</a:t>
            </a:r>
            <a:r>
              <a:rPr lang="en-US" altLang="zh-CN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tf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框架中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227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568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本节实验通过使用智能编程语言进行算子开发，对高性能库算子进行扩展，并最终集成到编程框架中。</a:t>
            </a:r>
          </a:p>
          <a:p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具体而言，首先通过智能编程语言实现算子，再利用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高性能库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CNML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PluginOp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相关接口提供用户自定义算子和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CNML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已有算子协同工作（如算子融合）的机制。也就是说，利用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PluginOp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相关接口封装出方便用户使用的接口（主要包括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PluginOp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的创建、计算和销毁等接口），使得用户自定义算子和高性能库已有算子有一致的编程接口和模式。再将其</a:t>
            </a:r>
            <a:r>
              <a:rPr lang="zh-CN" altLang="en-US" dirty="0" smtClean="0"/>
              <a:t>最终集成到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框架中。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354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191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16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下面介绍面向智能编程语言开发所需的编译工具链，包括编译器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CNCC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、调试器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编译器用于将使用智能编程语言编写的程序编译成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DLP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底层指令。为了填补高层智能编程语言和底层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DLP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硬件指令间的鸿沟，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DLP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的编译器通过复杂寄存器分配、自动软件流水、全局指令调度等技术实现编译优化，以提升生成的二进制指令性能。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zh-CN" altLang="en-US" dirty="0" smtClean="0"/>
              <a:t>表中列出了编译器常用的编译选项，以帮助用户更方便的实现各种编译需求</a:t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010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CNGDB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是面向智能编程语言程序的调试工具，能够支持搭载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DLP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硬件的异构平台调试，即同时支持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C/C++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代码和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BCL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的调试，同时两者调试过程的切换对于用户而言也是透明的。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CNGDB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进行程序调试的主要用法包括。。。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此外，针对多核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DLP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架构的特点，调试器能同时支持单核和多核应用程序的调试。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CNGDB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面向异构编程模型调试的问题，提升了应用程序开发的效率。</a:t>
            </a:r>
            <a:r>
              <a:rPr lang="zh-CN" altLang="en-US" dirty="0" smtClean="0"/>
              <a:t> </a:t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384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826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425148" y="1666941"/>
            <a:ext cx="6615034" cy="1656184"/>
          </a:xfrm>
        </p:spPr>
        <p:txBody>
          <a:bodyPr anchor="t" anchorCtr="0">
            <a:noAutofit/>
          </a:bodyPr>
          <a:lstStyle>
            <a:lvl1pPr algn="ctr">
              <a:defRPr sz="5400" b="1">
                <a:solidFill>
                  <a:srgbClr val="27378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703060505090304" pitchFamily="18" charset="0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2618138" y="4636327"/>
            <a:ext cx="6229054" cy="1109464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27378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703060505090304" pitchFamily="18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/>
              <a:t>单击此处编辑母版副标题样式</a:t>
            </a:r>
            <a:endParaRPr kumimoji="0" lang="en-US" altLang="zh-CN" dirty="0"/>
          </a:p>
          <a:p>
            <a:r>
              <a:rPr kumimoji="0" lang="en-US" altLang="zh-CN" dirty="0" err="1"/>
              <a:t>xxxxx</a:t>
            </a:r>
            <a:endParaRPr kumimoji="0" 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9" r="12195"/>
          <a:stretch>
            <a:fillRect/>
          </a:stretch>
        </p:blipFill>
        <p:spPr>
          <a:xfrm>
            <a:off x="-1" y="-19232"/>
            <a:ext cx="2193767" cy="68772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 hasCustomPrompt="1"/>
          </p:nvPr>
        </p:nvSpPr>
        <p:spPr>
          <a:xfrm>
            <a:off x="831181" y="2842558"/>
            <a:ext cx="4432070" cy="828328"/>
          </a:xfrm>
        </p:spPr>
        <p:txBody>
          <a:bodyPr>
            <a:normAutofit/>
          </a:bodyPr>
          <a:lstStyle>
            <a:lvl1pPr>
              <a:defRPr sz="4800">
                <a:solidFill>
                  <a:srgbClr val="27378D"/>
                </a:solidFill>
              </a:defRPr>
            </a:lvl1pPr>
          </a:lstStyle>
          <a:p>
            <a:r>
              <a:rPr kumimoji="1" lang="zh-CN" altLang="en-US" dirty="0"/>
              <a:t>单击此处编辑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43827" y="-307370"/>
            <a:ext cx="2500173" cy="74727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kumimoji="0" lang="en-US" sz="3900" b="1" kern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703060505090304" pitchFamily="18" charset="0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251520" y="877361"/>
            <a:ext cx="8640960" cy="5414075"/>
          </a:xfrm>
        </p:spPr>
        <p:txBody>
          <a:bodyPr/>
          <a:lstStyle>
            <a:lvl1pPr>
              <a:lnSpc>
                <a:spcPct val="150000"/>
              </a:lnSpc>
              <a:defRPr sz="26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703060505090304" pitchFamily="18" charset="0"/>
              </a:defRPr>
            </a:lvl1pPr>
            <a:lvl2pPr>
              <a:lnSpc>
                <a:spcPct val="150000"/>
              </a:lnSpc>
              <a:defRPr sz="23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703060505090304" pitchFamily="18" charset="0"/>
              </a:defRPr>
            </a:lvl2pPr>
            <a:lvl3pPr>
              <a:lnSpc>
                <a:spcPct val="150000"/>
              </a:lnSpc>
              <a:defRPr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703060505090304" pitchFamily="18" charset="0"/>
              </a:defRPr>
            </a:lvl3pPr>
            <a:lvl4pPr>
              <a:lnSpc>
                <a:spcPct val="150000"/>
              </a:lnSpc>
              <a:defRPr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703060505090304" pitchFamily="18" charset="0"/>
              </a:defRPr>
            </a:lvl4pPr>
            <a:lvl5pPr marL="1143000" marR="0" indent="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anose="05000000000000000000"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703060505090304" pitchFamily="18" charset="0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marL="1371600" marR="0" lvl="4" indent="-22860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anose="05000000000000000000"/>
              <a:buChar char=""/>
              <a:defRPr/>
            </a:pPr>
            <a:r>
              <a:rPr lang="zh-CN" altLang="en-US" dirty="0"/>
              <a:t>第五级</a:t>
            </a:r>
            <a:endParaRPr kumimoji="0"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81D53BE7-E744-CC40-8680-25E0D5DB9613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85084"/>
            <a:ext cx="9159798" cy="377298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xmlns="" id="{1442A02C-22CE-6E47-AB41-75A214C16233}"/>
              </a:ext>
            </a:extLst>
          </p:cNvPr>
          <p:cNvSpPr txBox="1">
            <a:spLocks/>
          </p:cNvSpPr>
          <p:nvPr userDrawn="1"/>
        </p:nvSpPr>
        <p:spPr>
          <a:xfrm>
            <a:off x="-1" y="6513669"/>
            <a:ext cx="2372139" cy="360000"/>
          </a:xfrm>
          <a:prstGeom prst="rect">
            <a:avLst/>
          </a:prstGeom>
        </p:spPr>
        <p:txBody>
          <a:bodyPr anchor="ctr" anchorCtr="0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bg1"/>
                </a:solidFill>
              </a:rPr>
              <a:t>陈云霁</a:t>
            </a:r>
            <a:r>
              <a:rPr lang="en-US" altLang="zh-CN" sz="1400" b="1" dirty="0">
                <a:solidFill>
                  <a:schemeClr val="bg1"/>
                </a:solidFill>
              </a:rPr>
              <a:t> &amp; </a:t>
            </a:r>
            <a:r>
              <a:rPr lang="zh-CN" altLang="en-US" sz="1400" b="1" dirty="0">
                <a:solidFill>
                  <a:schemeClr val="bg1"/>
                </a:solidFill>
              </a:rPr>
              <a:t>李玲</a:t>
            </a:r>
            <a:r>
              <a:rPr lang="en-US" altLang="zh-CN" sz="1400" b="1" dirty="0">
                <a:solidFill>
                  <a:schemeClr val="bg1"/>
                </a:solidFill>
              </a:rPr>
              <a:t> &amp; </a:t>
            </a:r>
            <a:r>
              <a:rPr lang="zh-CN" altLang="en-US" sz="1400" b="1" dirty="0">
                <a:solidFill>
                  <a:schemeClr val="bg1"/>
                </a:solidFill>
              </a:rPr>
              <a:t>李威 </a:t>
            </a:r>
            <a:r>
              <a:rPr lang="en-US" altLang="zh-CN" sz="1400" b="1" dirty="0">
                <a:solidFill>
                  <a:schemeClr val="bg1"/>
                </a:solidFill>
              </a:rPr>
              <a:t>et al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xmlns="" id="{91FBAF9A-A9F4-1748-837F-ABC31050BE3D}"/>
              </a:ext>
            </a:extLst>
          </p:cNvPr>
          <p:cNvSpPr txBox="1">
            <a:spLocks/>
          </p:cNvSpPr>
          <p:nvPr userDrawn="1"/>
        </p:nvSpPr>
        <p:spPr>
          <a:xfrm>
            <a:off x="6819901" y="6485084"/>
            <a:ext cx="1162049" cy="360000"/>
          </a:xfrm>
          <a:prstGeom prst="rect">
            <a:avLst/>
          </a:prstGeom>
        </p:spPr>
        <p:txBody>
          <a:bodyPr anchor="ctr" anchorCtr="0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altLang="zh-CN" sz="1400" b="1" kern="120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2020</a:t>
            </a:r>
            <a:r>
              <a:rPr lang="zh-CN" altLang="fr-FR" sz="1400" b="1" kern="120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年</a:t>
            </a:r>
            <a:r>
              <a:rPr lang="zh-CN" altLang="en-US" sz="1400" b="1" kern="120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春季</a:t>
            </a:r>
            <a:endParaRPr lang="fr-FR" altLang="zh-CN" sz="1400" b="1" dirty="0">
              <a:solidFill>
                <a:schemeClr val="bg1"/>
              </a:solidFill>
            </a:endParaRPr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xmlns="" id="{EBCAFBC2-D802-044A-8EA5-B4CDB80605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  <a:prstGeom prst="rect">
            <a:avLst/>
          </a:prstGeom>
        </p:spPr>
        <p:txBody>
          <a:bodyPr anchor="ctr" anchorCtr="0"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F7B54BD4-5486-4A33-9B83-769ED7785D49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C1DBC635-7D65-4B4A-86CE-FE625BA68F39}"/>
              </a:ext>
            </a:extLst>
          </p:cNvPr>
          <p:cNvSpPr txBox="1">
            <a:spLocks/>
          </p:cNvSpPr>
          <p:nvPr userDrawn="1"/>
        </p:nvSpPr>
        <p:spPr>
          <a:xfrm>
            <a:off x="2301798" y="6485084"/>
            <a:ext cx="4701169" cy="342561"/>
          </a:xfrm>
          <a:prstGeom prst="rect">
            <a:avLst/>
          </a:prstGeom>
        </p:spPr>
        <p:txBody>
          <a:bodyPr anchor="ctr" anchorCtr="0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altLang="zh-CN" sz="1400" b="1" kern="120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http://novel.ict.ac.cn/</a:t>
            </a:r>
            <a:r>
              <a:rPr lang="fr-FR" altLang="zh-CN" sz="1400" b="1" kern="1200" dirty="0" err="1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aics</a:t>
            </a:r>
            <a:endParaRPr lang="fr-FR" altLang="zh-CN" sz="1400" b="1" kern="1200" dirty="0">
              <a:solidFill>
                <a:schemeClr val="bg1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 hasCustomPrompt="1"/>
          </p:nvPr>
        </p:nvSpPr>
        <p:spPr>
          <a:xfrm>
            <a:off x="2822713" y="2710036"/>
            <a:ext cx="4432070" cy="828328"/>
          </a:xfrm>
        </p:spPr>
        <p:txBody>
          <a:bodyPr>
            <a:normAutofit/>
          </a:bodyPr>
          <a:lstStyle>
            <a:lvl1pPr>
              <a:defRPr sz="4800">
                <a:solidFill>
                  <a:srgbClr val="27378D"/>
                </a:solidFill>
              </a:defRPr>
            </a:lvl1pPr>
          </a:lstStyle>
          <a:p>
            <a:r>
              <a:rPr kumimoji="1" lang="zh-CN" altLang="en-US" dirty="0"/>
              <a:t>单击此处编辑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" y="-304030"/>
            <a:ext cx="2500173" cy="74727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54BD4-5486-4A33-9B83-769ED7785D49}" type="slidenum">
              <a:rPr lang="zh-CN" altLang="en-US" smtClean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251520" y="152400"/>
            <a:ext cx="8640960" cy="828328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51520" y="1052736"/>
            <a:ext cx="8640960" cy="525658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dirty="0"/>
              <a:t>单击此处编辑母版文本样式</a:t>
            </a:r>
          </a:p>
          <a:p>
            <a:pPr lvl="1" eaLnBrk="1" latinLnBrk="0" hangingPunct="1"/>
            <a:r>
              <a:rPr kumimoji="0" lang="zh-CN" altLang="en-US" dirty="0"/>
              <a:t>第二级</a:t>
            </a:r>
          </a:p>
          <a:p>
            <a:pPr lvl="2" eaLnBrk="1" latinLnBrk="0" hangingPunct="1"/>
            <a:r>
              <a:rPr kumimoji="0" lang="zh-CN" altLang="en-US" dirty="0"/>
              <a:t>第三级</a:t>
            </a:r>
          </a:p>
          <a:p>
            <a:pPr lvl="3" eaLnBrk="1" latinLnBrk="0" hangingPunct="1"/>
            <a:r>
              <a:rPr kumimoji="0" lang="zh-CN" altLang="en-US" dirty="0"/>
              <a:t>第四级</a:t>
            </a:r>
          </a:p>
          <a:p>
            <a:pPr lvl="4" eaLnBrk="1" latinLnBrk="0" hangingPunct="1"/>
            <a:r>
              <a:rPr kumimoji="0" lang="zh-CN" altLang="en-US" dirty="0"/>
              <a:t>第五级</a:t>
            </a:r>
            <a:endParaRPr kumimoji="0" lang="en-US" dirty="0"/>
          </a:p>
        </p:txBody>
      </p:sp>
      <p:sp>
        <p:nvSpPr>
          <p:cNvPr id="28" name="直接连接符 27"/>
          <p:cNvSpPr>
            <a:spLocks noChangeShapeType="1"/>
          </p:cNvSpPr>
          <p:nvPr userDrawn="1"/>
        </p:nvSpPr>
        <p:spPr bwMode="auto">
          <a:xfrm>
            <a:off x="251520" y="6453336"/>
            <a:ext cx="8640960" cy="0"/>
          </a:xfrm>
          <a:prstGeom prst="line">
            <a:avLst/>
          </a:prstGeom>
          <a:noFill/>
          <a:ln w="12700" cap="flat" cmpd="sng" algn="ctr">
            <a:solidFill>
              <a:srgbClr val="298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直接连接符 28"/>
          <p:cNvSpPr>
            <a:spLocks noChangeShapeType="1"/>
          </p:cNvSpPr>
          <p:nvPr/>
        </p:nvSpPr>
        <p:spPr bwMode="auto">
          <a:xfrm>
            <a:off x="251520" y="980728"/>
            <a:ext cx="8640960" cy="0"/>
          </a:xfrm>
          <a:prstGeom prst="line">
            <a:avLst/>
          </a:prstGeom>
          <a:noFill/>
          <a:ln w="12700" cap="flat" cmpd="sng" algn="ctr">
            <a:solidFill>
              <a:srgbClr val="298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81200" y="6501600"/>
            <a:ext cx="1162050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703060505090304" pitchFamily="18" charset="0"/>
              </a:defRPr>
            </a:lvl1pPr>
          </a:lstStyle>
          <a:p>
            <a:fld id="{F7B54BD4-5486-4A33-9B83-769ED7785D49}" type="slidenum">
              <a:rPr lang="zh-CN" altLang="en-US" smtClean="0"/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4400" b="1" kern="1200">
          <a:solidFill>
            <a:srgbClr val="27378D"/>
          </a:solidFill>
          <a:latin typeface="微软雅黑 Light" panose="020B0502040204020203" pitchFamily="34" charset="-122"/>
          <a:ea typeface="微软雅黑 Light" panose="020B0502040204020203" pitchFamily="34" charset="-122"/>
          <a:cs typeface="Times New Roman" panose="02020703060505090304" pitchFamily="18" charset="0"/>
        </a:defRPr>
      </a:lvl1pPr>
    </p:titleStyle>
    <p:bodyStyle>
      <a:lvl1pPr marL="274320" indent="-274320" algn="l" rtl="0" eaLnBrk="1" latinLnBrk="0" hangingPunct="1">
        <a:lnSpc>
          <a:spcPct val="125000"/>
        </a:lnSpc>
        <a:spcBef>
          <a:spcPts val="600"/>
        </a:spcBef>
        <a:buClr>
          <a:schemeClr val="accent1"/>
        </a:buClr>
        <a:buSzPct val="76000"/>
        <a:buFont typeface="Wingdings 3" panose="05040102010807070707"/>
        <a:buChar char=""/>
        <a:defRPr kumimoji="0" sz="26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Times New Roman" panose="02020703060505090304" pitchFamily="18" charset="0"/>
        </a:defRPr>
      </a:lvl1pPr>
      <a:lvl2pPr marL="548640" indent="-274320" algn="l" rtl="0" eaLnBrk="1" latinLnBrk="0" hangingPunct="1">
        <a:lnSpc>
          <a:spcPct val="125000"/>
        </a:lnSpc>
        <a:spcBef>
          <a:spcPts val="500"/>
        </a:spcBef>
        <a:buClr>
          <a:schemeClr val="accent2"/>
        </a:buClr>
        <a:buSzPct val="76000"/>
        <a:buFont typeface="Wingdings 3" panose="05040102010807070707"/>
        <a:buChar char=""/>
        <a:defRPr kumimoji="0" sz="2300" kern="1200">
          <a:solidFill>
            <a:schemeClr val="tx2"/>
          </a:solidFill>
          <a:latin typeface="微软雅黑 Light" panose="020B0502040204020203" pitchFamily="34" charset="-122"/>
          <a:ea typeface="微软雅黑 Light" panose="020B0502040204020203" pitchFamily="34" charset="-122"/>
          <a:cs typeface="Times New Roman" panose="02020703060505090304" pitchFamily="18" charset="0"/>
        </a:defRPr>
      </a:lvl2pPr>
      <a:lvl3pPr marL="822960" indent="-228600" algn="l" rtl="0" eaLnBrk="1" latinLnBrk="0" hangingPunct="1">
        <a:lnSpc>
          <a:spcPct val="125000"/>
        </a:lnSpc>
        <a:spcBef>
          <a:spcPts val="500"/>
        </a:spcBef>
        <a:buClr>
          <a:schemeClr val="bg1">
            <a:shade val="50000"/>
          </a:schemeClr>
        </a:buClr>
        <a:buSzPct val="76000"/>
        <a:buFont typeface="Wingdings 3" panose="05040102010807070707"/>
        <a:buChar char=""/>
        <a:defRPr kumimoji="0" sz="20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Times New Roman" panose="02020703060505090304" pitchFamily="18" charset="0"/>
        </a:defRPr>
      </a:lvl3pPr>
      <a:lvl4pPr marL="1097280" indent="-228600" algn="l" rtl="0" eaLnBrk="1" latinLnBrk="0" hangingPunct="1">
        <a:lnSpc>
          <a:spcPct val="125000"/>
        </a:lnSpc>
        <a:spcBef>
          <a:spcPts val="400"/>
        </a:spcBef>
        <a:buClr>
          <a:schemeClr val="accent2">
            <a:shade val="75000"/>
          </a:schemeClr>
        </a:buClr>
        <a:buSzPct val="70000"/>
        <a:buFont typeface="Wingdings" panose="05000000000000000000"/>
        <a:buChar char=""/>
        <a:defRPr kumimoji="0"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Times New Roman" panose="02020703060505090304" pitchFamily="18" charset="0"/>
        </a:defRPr>
      </a:lvl4pPr>
      <a:lvl5pPr marL="1371600" indent="-228600" algn="l" rtl="0" eaLnBrk="1" latinLnBrk="0" hangingPunct="1">
        <a:lnSpc>
          <a:spcPct val="125000"/>
        </a:lnSpc>
        <a:spcBef>
          <a:spcPts val="300"/>
        </a:spcBef>
        <a:buClr>
          <a:schemeClr val="accent2"/>
        </a:buClr>
        <a:buSzPct val="70000"/>
        <a:buFont typeface="Wingdings" panose="05000000000000000000"/>
        <a:buChar char=""/>
        <a:defRPr kumimoji="0" sz="16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Times New Roman" panose="02020703060505090304" pitchFamily="18" charset="0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 panose="05040102010807070707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 panose="05040102010807070707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 panose="05040102010807070707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 panose="05040102010807070707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654709" y="1216463"/>
            <a:ext cx="6028095" cy="1923813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sz="4800" b="1" dirty="0">
                <a:solidFill>
                  <a:srgbClr val="2737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智能计算系统</a:t>
            </a:r>
            <a:br>
              <a:rPr sz="4800" b="1" dirty="0">
                <a:solidFill>
                  <a:srgbClr val="2737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BANG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的算子开发</a:t>
            </a:r>
            <a:endParaRPr sz="4000" b="1" dirty="0">
              <a:solidFill>
                <a:srgbClr val="2737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集成开发环境（</a:t>
            </a:r>
            <a:r>
              <a:rPr lang="en-US" altLang="zh-CN" dirty="0" err="1" smtClean="0">
                <a:solidFill>
                  <a:srgbClr val="C00000"/>
                </a:solidFill>
                <a:cs typeface="Times New Roman" panose="02020603050405020304" pitchFamily="18" charset="0"/>
              </a:rPr>
              <a:t>CNStudio</a:t>
            </a:r>
            <a:r>
              <a:rPr lang="zh-CN" altLang="en-US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）</a:t>
            </a:r>
            <a:endParaRPr lang="zh-CN" altLang="en-US" dirty="0">
              <a:solidFill>
                <a:srgbClr val="C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CN" dirty="0" err="1" smtClean="0"/>
              <a:t>CNStudio</a:t>
            </a:r>
            <a:r>
              <a:rPr lang="en-US" altLang="zh-CN" dirty="0" smtClean="0"/>
              <a:t> </a:t>
            </a:r>
            <a:r>
              <a:rPr lang="zh-CN" altLang="en-US" dirty="0" smtClean="0"/>
              <a:t>是一款针对于 </a:t>
            </a:r>
            <a:r>
              <a:rPr lang="en-US" altLang="zh-CN" dirty="0" smtClean="0"/>
              <a:t>BANG</a:t>
            </a:r>
            <a:r>
              <a:rPr lang="zh-CN" altLang="en-US" dirty="0" smtClean="0"/>
              <a:t>语言可在 </a:t>
            </a:r>
            <a:r>
              <a:rPr lang="en-US" altLang="zh-CN" dirty="0" smtClean="0"/>
              <a:t>Visual Studio Code </a:t>
            </a:r>
            <a:r>
              <a:rPr lang="zh-CN" altLang="en-US" dirty="0" smtClean="0"/>
              <a:t>使用的编程插件，为了使 </a:t>
            </a:r>
            <a:r>
              <a:rPr lang="en-US" altLang="zh-CN" dirty="0" smtClean="0"/>
              <a:t>BANG</a:t>
            </a:r>
            <a:r>
              <a:rPr lang="zh-CN" altLang="en-US" dirty="0" smtClean="0"/>
              <a:t>语言在编写过程中更加方便快捷， </a:t>
            </a:r>
            <a:r>
              <a:rPr lang="en-US" altLang="zh-CN" dirty="0" err="1" smtClean="0"/>
              <a:t>CNStudio</a:t>
            </a:r>
            <a:r>
              <a:rPr lang="en-US" altLang="zh-CN" dirty="0" smtClean="0"/>
              <a:t> </a:t>
            </a:r>
            <a:r>
              <a:rPr lang="zh-CN" altLang="en-US" dirty="0" smtClean="0"/>
              <a:t>基于 </a:t>
            </a:r>
            <a:r>
              <a:rPr lang="en-US" altLang="zh-CN" dirty="0" err="1" smtClean="0"/>
              <a:t>VSCode</a:t>
            </a:r>
            <a:r>
              <a:rPr lang="en-US" altLang="zh-CN" dirty="0" smtClean="0"/>
              <a:t> </a:t>
            </a:r>
            <a:r>
              <a:rPr lang="zh-CN" altLang="en-US" dirty="0" smtClean="0"/>
              <a:t>编译器强大的功能和简便的可视化操作提供语法高亮、自动补全、程序调试等功能</a:t>
            </a:r>
            <a:endParaRPr lang="en-US" altLang="zh-CN" dirty="0" smtClean="0"/>
          </a:p>
          <a:p>
            <a:pPr algn="just"/>
            <a:r>
              <a:rPr lang="en-US" altLang="zh-CN" dirty="0" err="1" smtClean="0"/>
              <a:t>CNStudio</a:t>
            </a:r>
            <a:r>
              <a:rPr lang="zh-CN" altLang="en-US" dirty="0" smtClean="0"/>
              <a:t>中的工程包含：</a:t>
            </a:r>
            <a:endParaRPr lang="en-US" altLang="zh-CN" dirty="0" smtClean="0"/>
          </a:p>
          <a:p>
            <a:pPr lvl="1" algn="just"/>
            <a:r>
              <a:rPr lang="zh-CN" altLang="en-US" dirty="0"/>
              <a:t>新建 </a:t>
            </a:r>
            <a:r>
              <a:rPr lang="en-US" altLang="zh-CN" dirty="0"/>
              <a:t>DLP </a:t>
            </a:r>
            <a:r>
              <a:rPr lang="zh-CN" altLang="en-US" dirty="0"/>
              <a:t>端程序所需的 </a:t>
            </a:r>
            <a:r>
              <a:rPr lang="en-US" altLang="zh-CN" dirty="0" err="1"/>
              <a:t>dlp.mlu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 algn="just"/>
            <a:r>
              <a:rPr lang="en-US" altLang="zh-CN" dirty="0"/>
              <a:t>HOST </a:t>
            </a:r>
            <a:r>
              <a:rPr lang="zh-CN" altLang="en-US" dirty="0"/>
              <a:t>端程序所需</a:t>
            </a:r>
            <a:r>
              <a:rPr lang="zh-CN" altLang="en-US" dirty="0" smtClean="0"/>
              <a:t>的</a:t>
            </a:r>
            <a:r>
              <a:rPr lang="en-US" altLang="zh-CN" dirty="0" smtClean="0"/>
              <a:t>main.cpp</a:t>
            </a:r>
            <a:r>
              <a:rPr lang="zh-CN" altLang="en-US" dirty="0"/>
              <a:t>，</a:t>
            </a:r>
            <a:r>
              <a:rPr lang="zh-CN" altLang="en-US" dirty="0" smtClean="0"/>
              <a:t>以及</a:t>
            </a:r>
            <a:r>
              <a:rPr lang="zh-CN" altLang="en-US" dirty="0"/>
              <a:t>头文件 </a:t>
            </a:r>
            <a:r>
              <a:rPr lang="en-US" altLang="zh-CN" dirty="0" err="1" smtClean="0"/>
              <a:t>kernel.h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</p:spPr>
        <p:txBody>
          <a:bodyPr/>
          <a:lstStyle/>
          <a:p>
            <a:fld id="{F7B54BD4-5486-4A33-9B83-769ED7785D49}" type="slidenum">
              <a:rPr lang="zh-CN" altLang="en-US" smtClean="0"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5833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sz="quarter" idx="1"/>
          </p:nvPr>
        </p:nvSpPr>
        <p:spPr>
          <a:xfrm>
            <a:off x="922912" y="1206313"/>
            <a:ext cx="7288254" cy="482301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Microsoft YaHei UI Light" panose="020B0502040204020203" pitchFamily="34" charset="-122"/>
                <a:cs typeface="+mn-ea"/>
                <a:sym typeface="+mn-lt"/>
              </a:rPr>
              <a:t>实验</a:t>
            </a:r>
            <a:r>
              <a:rPr lang="zh-CN" altLang="en-US" dirty="0" smtClean="0">
                <a:latin typeface="Microsoft YaHei UI Light" panose="020B0502040204020203" pitchFamily="34" charset="-122"/>
                <a:cs typeface="+mn-ea"/>
                <a:sym typeface="+mn-lt"/>
              </a:rPr>
              <a:t>目的与要求</a:t>
            </a:r>
            <a:endParaRPr lang="en-US" altLang="zh-CN" dirty="0">
              <a:latin typeface="Microsoft YaHei UI Light" panose="020B0502040204020203" pitchFamily="34" charset="-122"/>
              <a:cs typeface="+mn-ea"/>
              <a:sym typeface="+mn-lt"/>
            </a:endParaRPr>
          </a:p>
          <a:p>
            <a:r>
              <a:rPr lang="zh-CN" altLang="en-US" dirty="0">
                <a:latin typeface="Microsoft YaHei UI Light" panose="020B0502040204020203" pitchFamily="34" charset="-122"/>
                <a:cs typeface="+mn-ea"/>
                <a:sym typeface="+mn-lt"/>
              </a:rPr>
              <a:t>背景介绍</a:t>
            </a:r>
          </a:p>
          <a:p>
            <a:r>
              <a:rPr lang="zh-CN" altLang="en-US" u="sng" dirty="0">
                <a:latin typeface="Microsoft YaHei UI Light" panose="020B0502040204020203" pitchFamily="34" charset="-122"/>
                <a:cs typeface="+mn-ea"/>
                <a:sym typeface="+mn-lt"/>
              </a:rPr>
              <a:t>实验步骤</a:t>
            </a:r>
          </a:p>
          <a:p>
            <a:r>
              <a:rPr lang="zh-CN" altLang="en-US" dirty="0">
                <a:latin typeface="Microsoft YaHei UI Light" panose="020B0502040204020203" pitchFamily="34" charset="-122"/>
                <a:cs typeface="+mn-ea"/>
                <a:sym typeface="+mn-lt"/>
              </a:rPr>
              <a:t>演示运行</a:t>
            </a:r>
            <a:endParaRPr lang="en-US" altLang="zh-CN" dirty="0">
              <a:latin typeface="Microsoft YaHei UI Light" panose="020B0502040204020203" pitchFamily="34" charset="-122"/>
              <a:cs typeface="+mn-ea"/>
              <a:sym typeface="+mn-lt"/>
            </a:endParaRPr>
          </a:p>
          <a:p>
            <a:pPr marL="0" indent="0">
              <a:buNone/>
            </a:pPr>
            <a:endParaRPr lang="en-US" altLang="zh-CN" dirty="0">
              <a:latin typeface="Microsoft YaHei UI Light" panose="020B0502040204020203" pitchFamily="34" charset="-122"/>
              <a:cs typeface="+mn-ea"/>
              <a:sym typeface="+mn-lt"/>
            </a:endParaRPr>
          </a:p>
          <a:p>
            <a:endParaRPr lang="en-US" altLang="zh-CN" dirty="0">
              <a:latin typeface="Microsoft YaHei UI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提纲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</p:spPr>
        <p:txBody>
          <a:bodyPr/>
          <a:lstStyle/>
          <a:p>
            <a:fld id="{F7B54BD4-5486-4A33-9B83-769ED7785D49}" type="slidenum">
              <a:rPr lang="zh-CN" altLang="en-US" smtClean="0">
                <a:latin typeface="Microsoft YaHei UI Light" panose="020B0502040204020203" pitchFamily="34" charset="-122"/>
              </a:rPr>
              <a:t>11</a:t>
            </a:fld>
            <a:endParaRPr lang="en-US" altLang="zh-CN" dirty="0">
              <a:latin typeface="Microsoft YaHei U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3979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、算子实现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在设备端，基于</a:t>
            </a:r>
            <a:r>
              <a:rPr lang="en-US" altLang="zh-CN" dirty="0" smtClean="0"/>
              <a:t>Bang</a:t>
            </a:r>
            <a:r>
              <a:rPr lang="zh-CN" altLang="en-US" dirty="0" smtClean="0"/>
              <a:t>语言实现</a:t>
            </a:r>
            <a:r>
              <a:rPr lang="en-US" altLang="zh-CN" dirty="0" err="1" smtClean="0"/>
              <a:t>PowerDifference</a:t>
            </a:r>
            <a:r>
              <a:rPr lang="zh-CN" altLang="en-US" dirty="0" smtClean="0"/>
              <a:t>算子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其中，</a:t>
            </a:r>
            <a:r>
              <a:rPr lang="en-US" altLang="zh-CN" dirty="0" smtClean="0"/>
              <a:t>input1</a:t>
            </a:r>
            <a:r>
              <a:rPr lang="zh-CN" altLang="en-US" dirty="0" smtClean="0"/>
              <a:t>对应向量</a:t>
            </a:r>
            <a:r>
              <a:rPr lang="en-US" altLang="zh-CN" dirty="0" smtClean="0"/>
              <a:t>X</a:t>
            </a:r>
            <a:r>
              <a:rPr lang="zh-CN" altLang="en-US" dirty="0" smtClean="0"/>
              <a:t>，</a:t>
            </a:r>
            <a:r>
              <a:rPr lang="en-US" altLang="zh-CN" dirty="0" smtClean="0"/>
              <a:t>input2</a:t>
            </a:r>
            <a:r>
              <a:rPr lang="zh-CN" altLang="en-US" dirty="0" smtClean="0"/>
              <a:t>对应向量</a:t>
            </a:r>
            <a:r>
              <a:rPr lang="en-US" altLang="zh-CN" dirty="0" smtClean="0"/>
              <a:t>Y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pow</a:t>
            </a:r>
            <a:r>
              <a:rPr lang="zh-CN" altLang="en-US" dirty="0" smtClean="0"/>
              <a:t>对应标量</a:t>
            </a:r>
            <a:r>
              <a:rPr lang="en-US" altLang="zh-CN" dirty="0" smtClean="0"/>
              <a:t>Z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</p:spPr>
        <p:txBody>
          <a:bodyPr/>
          <a:lstStyle/>
          <a:p>
            <a:fld id="{F7B54BD4-5486-4A33-9B83-769ED7785D49}" type="slidenum">
              <a:rPr lang="zh-CN" altLang="en-US" smtClean="0"/>
              <a:t>12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2" y="1682324"/>
            <a:ext cx="8892480" cy="9611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293" y="4188073"/>
            <a:ext cx="5329542" cy="76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56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、算子测试</a:t>
            </a:r>
            <a:endParaRPr lang="zh-CN" altLang="en-US" dirty="0">
              <a:solidFill>
                <a:srgbClr val="C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zh-CN" altLang="en-US" dirty="0" smtClean="0"/>
              <a:t>具体包括：编写</a:t>
            </a:r>
            <a:r>
              <a:rPr lang="zh-CN" altLang="en-US" dirty="0"/>
              <a:t>运行时程序，编写 </a:t>
            </a:r>
            <a:r>
              <a:rPr lang="en-US" altLang="zh-CN" dirty="0"/>
              <a:t>m</a:t>
            </a:r>
            <a:r>
              <a:rPr lang="en-US" altLang="zh-CN" dirty="0" smtClean="0"/>
              <a:t>ain </a:t>
            </a:r>
            <a:r>
              <a:rPr lang="zh-CN" altLang="en-US" dirty="0"/>
              <a:t>程序和编译</a:t>
            </a:r>
            <a:r>
              <a:rPr lang="zh-CN" altLang="en-US" dirty="0" smtClean="0"/>
              <a:t>运行等</a:t>
            </a:r>
            <a:r>
              <a:rPr lang="zh-CN" altLang="en-US" dirty="0"/>
              <a:t>步骤 </a:t>
            </a:r>
            <a:endParaRPr lang="en-US" altLang="zh-CN" dirty="0" smtClean="0"/>
          </a:p>
          <a:p>
            <a:pPr algn="just"/>
            <a:r>
              <a:rPr lang="en-US" altLang="zh-CN" dirty="0" smtClean="0"/>
              <a:t>1</a:t>
            </a:r>
            <a:r>
              <a:rPr lang="zh-CN" altLang="en-US" dirty="0" smtClean="0"/>
              <a:t>）运行时程序</a:t>
            </a:r>
            <a:r>
              <a:rPr lang="en-US" altLang="zh-CN" dirty="0" smtClean="0"/>
              <a:t>powerDiff.cpp</a:t>
            </a:r>
          </a:p>
          <a:p>
            <a:pPr lvl="1" algn="just"/>
            <a:r>
              <a:rPr lang="zh-CN" altLang="en-US" dirty="0"/>
              <a:t>在 </a:t>
            </a:r>
            <a:r>
              <a:rPr lang="en-US" altLang="zh-CN" dirty="0" err="1" smtClean="0"/>
              <a:t>MLUPowerDifferenceOp</a:t>
            </a:r>
            <a:r>
              <a:rPr lang="en-US" altLang="zh-CN" dirty="0" smtClean="0"/>
              <a:t> </a:t>
            </a:r>
            <a:r>
              <a:rPr lang="zh-CN" altLang="en-US" dirty="0"/>
              <a:t>中通过一系列 </a:t>
            </a:r>
            <a:r>
              <a:rPr lang="en-US" altLang="zh-CN" dirty="0"/>
              <a:t>CNRT </a:t>
            </a:r>
            <a:r>
              <a:rPr lang="zh-CN" altLang="en-US" dirty="0" smtClean="0"/>
              <a:t>接口调用 </a:t>
            </a:r>
            <a:r>
              <a:rPr lang="en-US" altLang="zh-CN" dirty="0"/>
              <a:t>BCL </a:t>
            </a:r>
            <a:r>
              <a:rPr lang="zh-CN" altLang="en-US" dirty="0"/>
              <a:t>算子的具体实现（</a:t>
            </a:r>
            <a:r>
              <a:rPr lang="en-US" altLang="zh-CN" dirty="0" err="1"/>
              <a:t>PowerDifferenceKernel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algn="just"/>
            <a:r>
              <a:rPr lang="en-US" altLang="zh-CN" dirty="0" smtClean="0"/>
              <a:t>2</a:t>
            </a:r>
            <a:r>
              <a:rPr lang="zh-CN" altLang="en-US" dirty="0" smtClean="0"/>
              <a:t>）主程序</a:t>
            </a:r>
            <a:r>
              <a:rPr lang="en-US" altLang="zh-CN" dirty="0" smtClean="0"/>
              <a:t>main.cpp</a:t>
            </a:r>
          </a:p>
          <a:p>
            <a:pPr lvl="1" algn="just"/>
            <a:r>
              <a:rPr lang="zh-CN" altLang="en-US" dirty="0"/>
              <a:t>调用 </a:t>
            </a:r>
            <a:r>
              <a:rPr lang="en-US" altLang="zh-CN" dirty="0" err="1"/>
              <a:t>MLUPowerDifferenceOp</a:t>
            </a:r>
            <a:r>
              <a:rPr lang="en-US" altLang="zh-CN" dirty="0"/>
              <a:t> </a:t>
            </a:r>
            <a:r>
              <a:rPr lang="zh-CN" altLang="en-US" dirty="0"/>
              <a:t>函数</a:t>
            </a:r>
            <a:r>
              <a:rPr lang="zh-CN" altLang="en-US" dirty="0" smtClean="0"/>
              <a:t>对输入数据进行</a:t>
            </a:r>
            <a:r>
              <a:rPr lang="zh-CN" altLang="en-US" dirty="0"/>
              <a:t>计算，并将结果输出到</a:t>
            </a:r>
            <a:r>
              <a:rPr lang="zh-CN" altLang="en-US" dirty="0" smtClean="0"/>
              <a:t>文件中</a:t>
            </a:r>
            <a:endParaRPr lang="en-US" altLang="zh-CN" dirty="0" smtClean="0"/>
          </a:p>
          <a:p>
            <a:pPr algn="just"/>
            <a:r>
              <a:rPr lang="en-US" altLang="zh-CN" dirty="0" smtClean="0"/>
              <a:t>3</a:t>
            </a:r>
            <a:r>
              <a:rPr lang="zh-CN" altLang="en-US" dirty="0" smtClean="0"/>
              <a:t>）编译运行，生成</a:t>
            </a:r>
            <a:r>
              <a:rPr lang="en-US" altLang="zh-CN" dirty="0" err="1" smtClean="0"/>
              <a:t>power_diff_test</a:t>
            </a:r>
            <a:r>
              <a:rPr lang="zh-CN" altLang="en-US" dirty="0" smtClean="0"/>
              <a:t>可执行程序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</p:spPr>
        <p:txBody>
          <a:bodyPr/>
          <a:lstStyle/>
          <a:p>
            <a:fld id="{F7B54BD4-5486-4A33-9B83-769ED7785D49}" type="slidenum">
              <a:rPr lang="zh-CN" altLang="en-US" smtClean="0"/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44122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3</a:t>
            </a:r>
            <a:r>
              <a:rPr lang="zh-CN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、框架集成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pPr algn="just"/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en-US" altLang="zh-CN" dirty="0" err="1" smtClean="0"/>
              <a:t>PluginOp</a:t>
            </a:r>
            <a:r>
              <a:rPr lang="zh-CN" altLang="en-US" dirty="0" smtClean="0"/>
              <a:t>接口封装</a:t>
            </a:r>
            <a:endParaRPr lang="en-US" altLang="zh-CN" dirty="0" smtClean="0"/>
          </a:p>
          <a:p>
            <a:pPr algn="just"/>
            <a:r>
              <a:rPr lang="zh-CN" altLang="en-US" dirty="0"/>
              <a:t>声明算子参数初始化</a:t>
            </a:r>
            <a:r>
              <a:rPr lang="zh-CN" altLang="en-US" dirty="0" smtClean="0"/>
              <a:t>函数</a:t>
            </a:r>
            <a:r>
              <a:rPr lang="en-US" altLang="zh-CN" dirty="0" err="1" smtClean="0"/>
              <a:t>CreateOpParam</a:t>
            </a:r>
            <a:endParaRPr lang="en-US" altLang="zh-CN" dirty="0" smtClean="0"/>
          </a:p>
          <a:p>
            <a:pPr lvl="1" algn="just"/>
            <a:r>
              <a:rPr lang="zh-CN" altLang="en-US" dirty="0"/>
              <a:t>完成 </a:t>
            </a:r>
            <a:r>
              <a:rPr lang="en-US" altLang="zh-CN" dirty="0"/>
              <a:t>static tensor </a:t>
            </a:r>
            <a:r>
              <a:rPr lang="zh-CN" altLang="en-US" dirty="0"/>
              <a:t>的创建、 </a:t>
            </a:r>
            <a:r>
              <a:rPr lang="en-US" altLang="zh-CN" dirty="0" smtClean="0"/>
              <a:t>CPU</a:t>
            </a:r>
            <a:r>
              <a:rPr lang="zh-CN" altLang="en-US" dirty="0" smtClean="0"/>
              <a:t>相关</a:t>
            </a:r>
            <a:r>
              <a:rPr lang="zh-CN" altLang="en-US" dirty="0"/>
              <a:t>的赋值，再执行 </a:t>
            </a:r>
            <a:r>
              <a:rPr lang="en-US" altLang="zh-CN" dirty="0" err="1"/>
              <a:t>cnmlBindConstData</a:t>
            </a:r>
            <a:r>
              <a:rPr lang="en-US" altLang="zh-CN" dirty="0"/>
              <a:t> </a:t>
            </a:r>
            <a:r>
              <a:rPr lang="zh-CN" altLang="en-US" dirty="0"/>
              <a:t>绑定常量数据 </a:t>
            </a:r>
            <a:endParaRPr lang="en-US" altLang="zh-CN" dirty="0" smtClean="0"/>
          </a:p>
          <a:p>
            <a:pPr algn="just"/>
            <a:r>
              <a:rPr lang="zh-CN" altLang="en-US" dirty="0" smtClean="0"/>
              <a:t>声明</a:t>
            </a:r>
            <a:r>
              <a:rPr lang="zh-CN" altLang="en-US" dirty="0"/>
              <a:t>算子参数销毁函数 </a:t>
            </a:r>
            <a:r>
              <a:rPr lang="en-US" altLang="zh-CN" dirty="0" err="1" smtClean="0"/>
              <a:t>DestroyOpParam</a:t>
            </a:r>
            <a:endParaRPr lang="en-US" altLang="zh-CN" dirty="0" smtClean="0"/>
          </a:p>
          <a:p>
            <a:pPr lvl="1" algn="just"/>
            <a:r>
              <a:rPr lang="zh-CN" altLang="en-US" dirty="0"/>
              <a:t>销毁 </a:t>
            </a:r>
            <a:r>
              <a:rPr lang="en-US" altLang="zh-CN" dirty="0" err="1"/>
              <a:t>statictensor</a:t>
            </a:r>
            <a:r>
              <a:rPr lang="en-US" altLang="zh-CN" dirty="0"/>
              <a:t> </a:t>
            </a:r>
            <a:r>
              <a:rPr lang="zh-CN" altLang="en-US" dirty="0"/>
              <a:t>和影响 </a:t>
            </a:r>
            <a:r>
              <a:rPr lang="en-US" altLang="zh-CN" dirty="0"/>
              <a:t>CPU </a:t>
            </a:r>
            <a:r>
              <a:rPr lang="zh-CN" altLang="en-US" dirty="0"/>
              <a:t>的指针，</a:t>
            </a:r>
            <a:r>
              <a:rPr lang="zh-CN" altLang="en-US" dirty="0" smtClean="0"/>
              <a:t>然后</a:t>
            </a:r>
            <a:r>
              <a:rPr lang="zh-CN" altLang="en-US" dirty="0"/>
              <a:t>销毁为 </a:t>
            </a:r>
            <a:r>
              <a:rPr lang="en-US" altLang="zh-CN" dirty="0" err="1"/>
              <a:t>cnmlPluginXXXOpParam</a:t>
            </a:r>
            <a:r>
              <a:rPr lang="en-US" altLang="zh-CN" dirty="0"/>
              <a:t> </a:t>
            </a:r>
            <a:r>
              <a:rPr lang="zh-CN" altLang="en-US" dirty="0"/>
              <a:t>分配的地址空间 </a:t>
            </a:r>
            <a:endParaRPr lang="en-US" altLang="zh-CN" dirty="0" smtClean="0"/>
          </a:p>
          <a:p>
            <a:pPr algn="just"/>
            <a:r>
              <a:rPr lang="zh-CN" altLang="en-US" dirty="0" smtClean="0"/>
              <a:t>声明</a:t>
            </a:r>
            <a:r>
              <a:rPr lang="zh-CN" altLang="en-US" dirty="0"/>
              <a:t>算子构建接口 </a:t>
            </a:r>
            <a:r>
              <a:rPr lang="en-US" altLang="zh-CN" dirty="0" smtClean="0"/>
              <a:t>Create</a:t>
            </a:r>
          </a:p>
          <a:p>
            <a:pPr lvl="1" algn="just"/>
            <a:r>
              <a:rPr lang="zh-CN" altLang="en-US" dirty="0"/>
              <a:t>通过调用 </a:t>
            </a:r>
            <a:r>
              <a:rPr lang="en-US" altLang="zh-CN" dirty="0" err="1"/>
              <a:t>cnmlCreatePluginOp</a:t>
            </a:r>
            <a:r>
              <a:rPr lang="en-US" altLang="zh-CN" dirty="0"/>
              <a:t> </a:t>
            </a:r>
            <a:r>
              <a:rPr lang="zh-CN" altLang="en-US" dirty="0"/>
              <a:t>传递 </a:t>
            </a:r>
            <a:r>
              <a:rPr lang="en-US" altLang="zh-CN" dirty="0"/>
              <a:t>BCL </a:t>
            </a:r>
            <a:r>
              <a:rPr lang="zh-CN" altLang="en-US" dirty="0"/>
              <a:t>算子函数</a:t>
            </a:r>
            <a:r>
              <a:rPr lang="zh-CN" altLang="en-US" dirty="0" smtClean="0"/>
              <a:t>指针</a:t>
            </a:r>
            <a:r>
              <a:rPr lang="zh-CN" altLang="en-US" dirty="0"/>
              <a:t>、输入和输出变量指针完成算子创建。创建成功后可以得到 </a:t>
            </a:r>
            <a:r>
              <a:rPr lang="en-US" altLang="zh-CN" dirty="0" err="1"/>
              <a:t>cnmlBaseOp_t</a:t>
            </a:r>
            <a:r>
              <a:rPr lang="en-US" altLang="zh-CN" dirty="0"/>
              <a:t> </a:t>
            </a:r>
            <a:r>
              <a:rPr lang="zh-CN" altLang="en-US" dirty="0"/>
              <a:t>类型的</a:t>
            </a:r>
            <a:r>
              <a:rPr lang="zh-CN" altLang="en-US" dirty="0" smtClean="0"/>
              <a:t>指针 </a:t>
            </a:r>
            <a:endParaRPr lang="en-US" altLang="zh-CN" dirty="0" smtClean="0"/>
          </a:p>
          <a:p>
            <a:pPr algn="just"/>
            <a:r>
              <a:rPr lang="zh-CN" altLang="en-US" dirty="0" smtClean="0"/>
              <a:t>声明单算子运行接口 </a:t>
            </a:r>
            <a:r>
              <a:rPr lang="en-US" altLang="zh-CN" dirty="0" smtClean="0"/>
              <a:t>Compute </a:t>
            </a:r>
          </a:p>
          <a:p>
            <a:pPr lvl="1" algn="just"/>
            <a:r>
              <a:rPr lang="zh-CN" altLang="en-US" dirty="0" smtClean="0"/>
              <a:t>通过</a:t>
            </a:r>
            <a:r>
              <a:rPr lang="zh-CN" altLang="en-US" dirty="0"/>
              <a:t>调用 </a:t>
            </a:r>
            <a:r>
              <a:rPr lang="en-US" altLang="zh-CN" dirty="0" err="1"/>
              <a:t>cnmlComputePluginOpForward</a:t>
            </a:r>
            <a:r>
              <a:rPr lang="en-US" altLang="zh-CN" dirty="0"/>
              <a:t> </a:t>
            </a:r>
            <a:r>
              <a:rPr lang="zh-CN" altLang="en-US" dirty="0"/>
              <a:t>利用</a:t>
            </a:r>
            <a:r>
              <a:rPr lang="zh-CN" altLang="en-US" dirty="0" smtClean="0"/>
              <a:t>前面</a:t>
            </a:r>
            <a:r>
              <a:rPr lang="zh-CN" altLang="en-US" dirty="0"/>
              <a:t>创建的 </a:t>
            </a:r>
            <a:r>
              <a:rPr lang="en-US" altLang="zh-CN" dirty="0" err="1"/>
              <a:t>cnmlBaseOp_t</a:t>
            </a:r>
            <a:r>
              <a:rPr lang="en-US" altLang="zh-CN" dirty="0"/>
              <a:t> </a:t>
            </a:r>
            <a:r>
              <a:rPr lang="zh-CN" altLang="en-US" dirty="0"/>
              <a:t>的指针和输入输出变量指针完成上述计算</a:t>
            </a:r>
            <a:r>
              <a:rPr lang="zh-CN" altLang="en-US" dirty="0" smtClean="0"/>
              <a:t>过程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</p:spPr>
        <p:txBody>
          <a:bodyPr/>
          <a:lstStyle/>
          <a:p>
            <a:fld id="{F7B54BD4-5486-4A33-9B83-769ED7785D49}" type="slidenum">
              <a:rPr lang="zh-CN" altLang="en-US" smtClean="0"/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22100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3</a:t>
            </a:r>
            <a:r>
              <a:rPr lang="zh-CN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、框架集成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51519" y="877362"/>
            <a:ext cx="5633891" cy="4276529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altLang="zh-CN" dirty="0"/>
              <a:t>2</a:t>
            </a:r>
            <a:r>
              <a:rPr lang="zh-CN" altLang="en-US" dirty="0" smtClean="0"/>
              <a:t>）</a:t>
            </a:r>
            <a:r>
              <a:rPr lang="en-US" altLang="zh-CN" dirty="0" smtClean="0"/>
              <a:t>DLP</a:t>
            </a:r>
            <a:r>
              <a:rPr lang="zh-CN" altLang="en-US" dirty="0" smtClean="0"/>
              <a:t>算子集成到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框架</a:t>
            </a:r>
            <a:endParaRPr lang="en-US" altLang="zh-CN" dirty="0" smtClean="0"/>
          </a:p>
          <a:p>
            <a:pPr lvl="1" algn="just"/>
            <a:r>
              <a:rPr lang="en-US" altLang="zh-CN" dirty="0" err="1"/>
              <a:t>MLUOpKernel</a:t>
            </a:r>
            <a:r>
              <a:rPr lang="zh-CN" altLang="en-US" dirty="0"/>
              <a:t>：继承 </a:t>
            </a:r>
            <a:r>
              <a:rPr lang="en-US" altLang="zh-CN" dirty="0" err="1"/>
              <a:t>TensorFlow</a:t>
            </a:r>
            <a:r>
              <a:rPr lang="en-US" altLang="zh-CN" dirty="0"/>
              <a:t> </a:t>
            </a:r>
            <a:r>
              <a:rPr lang="zh-CN" altLang="en-US" dirty="0"/>
              <a:t>中的 </a:t>
            </a:r>
            <a:r>
              <a:rPr lang="en-US" altLang="zh-CN" dirty="0" err="1"/>
              <a:t>OpKernel</a:t>
            </a:r>
            <a:r>
              <a:rPr lang="en-US" altLang="zh-CN" dirty="0"/>
              <a:t> </a:t>
            </a:r>
            <a:r>
              <a:rPr lang="zh-CN" altLang="en-US" dirty="0"/>
              <a:t>类，作为</a:t>
            </a:r>
            <a:r>
              <a:rPr lang="zh-CN" altLang="en-US" dirty="0" smtClean="0"/>
              <a:t>与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算子</a:t>
            </a:r>
            <a:r>
              <a:rPr lang="zh-CN" altLang="en-US" dirty="0"/>
              <a:t>层的</a:t>
            </a:r>
            <a:r>
              <a:rPr lang="zh-CN" altLang="en-US" dirty="0" smtClean="0"/>
              <a:t>接口</a:t>
            </a:r>
            <a:endParaRPr lang="en-US" altLang="zh-CN" dirty="0" smtClean="0"/>
          </a:p>
          <a:p>
            <a:pPr lvl="1" algn="just"/>
            <a:r>
              <a:rPr lang="en-US" altLang="zh-CN" dirty="0" err="1"/>
              <a:t>MLUStream</a:t>
            </a:r>
            <a:r>
              <a:rPr lang="zh-CN" altLang="en-US" dirty="0"/>
              <a:t>：与 </a:t>
            </a:r>
            <a:r>
              <a:rPr lang="en-US" altLang="zh-CN" dirty="0" err="1"/>
              <a:t>MLUOpKernel</a:t>
            </a:r>
            <a:r>
              <a:rPr lang="en-US" altLang="zh-CN" dirty="0"/>
              <a:t> </a:t>
            </a:r>
            <a:r>
              <a:rPr lang="zh-CN" altLang="en-US" dirty="0"/>
              <a:t>类接口关联，负责 </a:t>
            </a:r>
            <a:r>
              <a:rPr lang="en-US" altLang="zh-CN" dirty="0" smtClean="0"/>
              <a:t>MLU</a:t>
            </a:r>
            <a:r>
              <a:rPr lang="zh-CN" altLang="en-US" dirty="0" smtClean="0"/>
              <a:t>算子</a:t>
            </a:r>
            <a:r>
              <a:rPr lang="zh-CN" altLang="en-US" dirty="0"/>
              <a:t>的实例化并管理算子</a:t>
            </a:r>
            <a:r>
              <a:rPr lang="zh-CN" altLang="en-US" dirty="0" smtClean="0"/>
              <a:t>缓存</a:t>
            </a:r>
            <a:endParaRPr lang="en-US" altLang="zh-CN" dirty="0" smtClean="0"/>
          </a:p>
          <a:p>
            <a:pPr lvl="1" algn="just"/>
            <a:r>
              <a:rPr lang="en-US" altLang="zh-CN" dirty="0" err="1"/>
              <a:t>MLUOps</a:t>
            </a:r>
            <a:r>
              <a:rPr lang="zh-CN" altLang="en-US" dirty="0"/>
              <a:t>：负责 </a:t>
            </a:r>
            <a:r>
              <a:rPr lang="en-US" altLang="zh-CN" dirty="0" err="1"/>
              <a:t>TensorFlow</a:t>
            </a:r>
            <a:r>
              <a:rPr lang="en-US" altLang="zh-CN" dirty="0"/>
              <a:t> </a:t>
            </a:r>
            <a:r>
              <a:rPr lang="zh-CN" altLang="en-US" dirty="0"/>
              <a:t>算子的 </a:t>
            </a:r>
            <a:r>
              <a:rPr lang="en-US" altLang="zh-CN" dirty="0"/>
              <a:t>DLP </a:t>
            </a:r>
            <a:r>
              <a:rPr lang="zh-CN" altLang="en-US" dirty="0"/>
              <a:t>实现，可以是单算子也可以是内存拼接的</a:t>
            </a:r>
            <a:r>
              <a:rPr lang="zh-CN" altLang="en-US" dirty="0" smtClean="0"/>
              <a:t>算子</a:t>
            </a:r>
            <a:endParaRPr lang="en-US" altLang="zh-CN" dirty="0" smtClean="0"/>
          </a:p>
          <a:p>
            <a:pPr lvl="1" algn="just"/>
            <a:r>
              <a:rPr lang="en-US" altLang="zh-CN" dirty="0" err="1"/>
              <a:t>MLULib</a:t>
            </a:r>
            <a:r>
              <a:rPr lang="zh-CN" altLang="en-US" dirty="0"/>
              <a:t>：对 </a:t>
            </a:r>
            <a:r>
              <a:rPr lang="en-US" altLang="zh-CN" dirty="0"/>
              <a:t>CNML </a:t>
            </a:r>
            <a:r>
              <a:rPr lang="zh-CN" altLang="en-US" dirty="0"/>
              <a:t>和 </a:t>
            </a:r>
            <a:r>
              <a:rPr lang="en-US" altLang="zh-CN" dirty="0"/>
              <a:t>CNRT </a:t>
            </a:r>
            <a:r>
              <a:rPr lang="zh-CN" altLang="en-US" dirty="0"/>
              <a:t>接口的直接封装，只包含极少的 </a:t>
            </a:r>
            <a:r>
              <a:rPr lang="en-US" altLang="zh-CN" dirty="0" err="1"/>
              <a:t>TensorFlow</a:t>
            </a:r>
            <a:r>
              <a:rPr lang="en-US" altLang="zh-CN" dirty="0"/>
              <a:t> </a:t>
            </a:r>
            <a:r>
              <a:rPr lang="zh-CN" altLang="en-US" dirty="0" smtClean="0"/>
              <a:t>数据结构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</p:spPr>
        <p:txBody>
          <a:bodyPr/>
          <a:lstStyle/>
          <a:p>
            <a:fld id="{F7B54BD4-5486-4A33-9B83-769ED7785D49}" type="slidenum">
              <a:rPr lang="zh-CN" altLang="en-US" smtClean="0"/>
              <a:t>15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614" y="1289105"/>
            <a:ext cx="3157386" cy="4164044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251518" y="4422373"/>
            <a:ext cx="5633891" cy="1778922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/>
              <a:buChar char=""/>
              <a:defRPr kumimoji="0" sz="26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703060505090304" pitchFamily="18" charset="0"/>
              </a:defRPr>
            </a:lvl1pPr>
            <a:lvl2pPr marL="548640" indent="-274320" algn="l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/>
              <a:buChar char=""/>
              <a:defRPr kumimoji="0" sz="2300" kern="120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703060505090304" pitchFamily="18" charset="0"/>
              </a:defRPr>
            </a:lvl2pPr>
            <a:lvl3pPr marL="822960" indent="-228600" algn="l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 panose="05040102010807070707"/>
              <a:buChar char=""/>
              <a:defRPr kumimoji="0"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703060505090304" pitchFamily="18" charset="0"/>
              </a:defRPr>
            </a:lvl3pPr>
            <a:lvl4pPr marL="1097280" indent="-228600" algn="l" rtl="0" eaLnBrk="1" latinLnBrk="0" hangingPunct="1">
              <a:lnSpc>
                <a:spcPct val="150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 panose="05000000000000000000"/>
              <a:buChar char=""/>
              <a:defRPr kumimoji="0"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703060505090304" pitchFamily="18" charset="0"/>
              </a:defRPr>
            </a:lvl4pPr>
            <a:lvl5pPr marL="1143000" marR="0" indent="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anose="05000000000000000000"/>
              <a:buNone/>
              <a:defRPr kumimoji="0" sz="16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703060505090304" pitchFamily="18" charset="0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 panose="05040102010807070707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 panose="05040102010807070707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dirty="0" smtClean="0"/>
              <a:t>集成的流程包括：算子注册、定义 </a:t>
            </a:r>
            <a:r>
              <a:rPr lang="en-US" altLang="zh-CN" dirty="0" err="1" smtClean="0"/>
              <a:t>MLULib</a:t>
            </a:r>
            <a:r>
              <a:rPr lang="en-US" altLang="zh-CN" dirty="0" smtClean="0"/>
              <a:t> </a:t>
            </a:r>
            <a:r>
              <a:rPr lang="zh-CN" altLang="en-US" dirty="0" smtClean="0"/>
              <a:t>层接口、定义 </a:t>
            </a:r>
            <a:r>
              <a:rPr lang="en-US" altLang="zh-CN" dirty="0" err="1" smtClean="0"/>
              <a:t>MLUOps</a:t>
            </a:r>
            <a:r>
              <a:rPr lang="en-US" altLang="zh-CN" dirty="0" smtClean="0"/>
              <a:t> </a:t>
            </a:r>
            <a:r>
              <a:rPr lang="zh-CN" altLang="en-US" dirty="0" smtClean="0"/>
              <a:t>层接口、</a:t>
            </a:r>
            <a:br>
              <a:rPr lang="zh-CN" altLang="en-US" dirty="0" smtClean="0"/>
            </a:br>
            <a:r>
              <a:rPr lang="zh-CN" altLang="en-US" dirty="0" smtClean="0"/>
              <a:t>定义 </a:t>
            </a:r>
            <a:r>
              <a:rPr lang="en-US" altLang="zh-CN" dirty="0" err="1" smtClean="0"/>
              <a:t>MLUStream</a:t>
            </a:r>
            <a:r>
              <a:rPr lang="en-US" altLang="zh-CN" dirty="0" smtClean="0"/>
              <a:t> </a:t>
            </a:r>
            <a:r>
              <a:rPr lang="zh-CN" altLang="en-US" dirty="0" smtClean="0"/>
              <a:t>层接口以及定义 </a:t>
            </a:r>
            <a:r>
              <a:rPr lang="en-US" altLang="zh-CN" dirty="0" err="1" smtClean="0"/>
              <a:t>MLUOpKernel</a:t>
            </a:r>
            <a:r>
              <a:rPr lang="en-US" altLang="zh-CN" dirty="0" smtClean="0"/>
              <a:t> </a:t>
            </a:r>
            <a:r>
              <a:rPr lang="zh-CN" altLang="en-US" dirty="0" smtClean="0"/>
              <a:t>层接口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81129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3</a:t>
            </a:r>
            <a:r>
              <a:rPr lang="zh-CN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、框架集成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CN" dirty="0" smtClean="0"/>
              <a:t>3</a:t>
            </a:r>
            <a:r>
              <a:rPr lang="zh-CN" altLang="en-US" dirty="0" smtClean="0"/>
              <a:t>）算子测试</a:t>
            </a:r>
            <a:endParaRPr lang="en-US" altLang="zh-CN" dirty="0" smtClean="0"/>
          </a:p>
          <a:p>
            <a:pPr lvl="1" algn="just"/>
            <a:r>
              <a:rPr lang="zh-CN" altLang="en-US" dirty="0"/>
              <a:t>在新增自定义的 </a:t>
            </a:r>
            <a:r>
              <a:rPr lang="en-US" altLang="zh-CN" dirty="0" err="1"/>
              <a:t>PowerDifference</a:t>
            </a:r>
            <a:r>
              <a:rPr lang="en-US" altLang="zh-CN" dirty="0"/>
              <a:t> </a:t>
            </a:r>
            <a:r>
              <a:rPr lang="zh-CN" altLang="en-US" dirty="0"/>
              <a:t>算子与 </a:t>
            </a:r>
            <a:r>
              <a:rPr lang="en-US" altLang="zh-CN" dirty="0" err="1"/>
              <a:t>TensorFlow</a:t>
            </a:r>
            <a:r>
              <a:rPr lang="en-US" altLang="zh-CN" dirty="0"/>
              <a:t> </a:t>
            </a:r>
            <a:r>
              <a:rPr lang="zh-CN" altLang="en-US" dirty="0"/>
              <a:t>框架</a:t>
            </a:r>
            <a:r>
              <a:rPr lang="zh-CN" altLang="en-US" dirty="0" smtClean="0"/>
              <a:t>的集成完成后</a:t>
            </a:r>
            <a:r>
              <a:rPr lang="zh-CN" altLang="en-US" dirty="0"/>
              <a:t>，用户需要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Bazel</a:t>
            </a:r>
            <a:r>
              <a:rPr lang="zh-CN" altLang="en-US" dirty="0" smtClean="0"/>
              <a:t>重新</a:t>
            </a:r>
            <a:r>
              <a:rPr lang="zh-CN" altLang="en-US" dirty="0"/>
              <a:t>编译 </a:t>
            </a:r>
            <a:r>
              <a:rPr lang="en-US" altLang="zh-CN" dirty="0" err="1"/>
              <a:t>TensorFlow</a:t>
            </a:r>
            <a:r>
              <a:rPr lang="zh-CN" altLang="en-US" dirty="0" smtClean="0"/>
              <a:t>，再使用 </a:t>
            </a:r>
            <a:r>
              <a:rPr lang="en-US" altLang="zh-CN" dirty="0"/>
              <a:t>Python </a:t>
            </a:r>
            <a:r>
              <a:rPr lang="zh-CN" altLang="en-US" dirty="0"/>
              <a:t>侧的 </a:t>
            </a:r>
            <a:r>
              <a:rPr lang="en-US" altLang="zh-CN" dirty="0"/>
              <a:t>API </a:t>
            </a:r>
            <a:r>
              <a:rPr lang="zh-CN" altLang="en-US" dirty="0"/>
              <a:t>对新集成的算子功能进行</a:t>
            </a:r>
            <a:r>
              <a:rPr lang="zh-CN" altLang="en-US" dirty="0" smtClean="0"/>
              <a:t>测试</a:t>
            </a:r>
            <a:endParaRPr lang="en-US" altLang="zh-CN" dirty="0" smtClean="0"/>
          </a:p>
          <a:p>
            <a:pPr lvl="1" algn="just"/>
            <a:r>
              <a:rPr lang="zh-CN" altLang="en-US" dirty="0" smtClean="0"/>
              <a:t>针对相同的输入数据，分别使用</a:t>
            </a:r>
            <a:r>
              <a:rPr lang="en-US" altLang="zh-CN" dirty="0" smtClean="0"/>
              <a:t>Bang</a:t>
            </a:r>
            <a:r>
              <a:rPr lang="zh-CN" altLang="en-US" dirty="0" smtClean="0"/>
              <a:t>算子、</a:t>
            </a:r>
            <a:r>
              <a:rPr lang="en-US" altLang="zh-CN" dirty="0" smtClean="0"/>
              <a:t>CPU</a:t>
            </a:r>
            <a:r>
              <a:rPr lang="zh-CN" altLang="en-US" dirty="0" smtClean="0"/>
              <a:t>上已经实现好的</a:t>
            </a:r>
            <a:r>
              <a:rPr lang="en-US" altLang="zh-CN" dirty="0" err="1" smtClean="0"/>
              <a:t>powerDifference</a:t>
            </a:r>
            <a:r>
              <a:rPr lang="zh-CN" altLang="en-US" dirty="0" smtClean="0"/>
              <a:t>算子，计算二者的平均错误率</a:t>
            </a:r>
            <a:r>
              <a:rPr lang="en-US" altLang="zh-CN" dirty="0" smtClean="0"/>
              <a:t>MAE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</p:spPr>
        <p:txBody>
          <a:bodyPr/>
          <a:lstStyle/>
          <a:p>
            <a:fld id="{F7B54BD4-5486-4A33-9B83-769ED7785D49}" type="slidenum">
              <a:rPr lang="zh-CN" altLang="en-US" smtClean="0"/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9934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sz="quarter" idx="1"/>
          </p:nvPr>
        </p:nvSpPr>
        <p:spPr>
          <a:xfrm>
            <a:off x="922912" y="1206313"/>
            <a:ext cx="7288254" cy="482301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Microsoft YaHei UI Light" panose="020B0502040204020203" pitchFamily="34" charset="-122"/>
                <a:cs typeface="+mn-ea"/>
                <a:sym typeface="+mn-lt"/>
              </a:rPr>
              <a:t>实验</a:t>
            </a:r>
            <a:r>
              <a:rPr lang="zh-CN" altLang="en-US" dirty="0" smtClean="0">
                <a:latin typeface="Microsoft YaHei UI Light" panose="020B0502040204020203" pitchFamily="34" charset="-122"/>
                <a:cs typeface="+mn-ea"/>
                <a:sym typeface="+mn-lt"/>
              </a:rPr>
              <a:t>目的与要求</a:t>
            </a:r>
            <a:endParaRPr lang="en-US" altLang="zh-CN" dirty="0">
              <a:latin typeface="Microsoft YaHei UI Light" panose="020B0502040204020203" pitchFamily="34" charset="-122"/>
              <a:cs typeface="+mn-ea"/>
              <a:sym typeface="+mn-lt"/>
            </a:endParaRPr>
          </a:p>
          <a:p>
            <a:r>
              <a:rPr lang="zh-CN" altLang="en-US" dirty="0">
                <a:latin typeface="Microsoft YaHei UI Light" panose="020B0502040204020203" pitchFamily="34" charset="-122"/>
                <a:cs typeface="+mn-ea"/>
                <a:sym typeface="+mn-lt"/>
              </a:rPr>
              <a:t>背景介绍</a:t>
            </a:r>
          </a:p>
          <a:p>
            <a:r>
              <a:rPr lang="zh-CN" altLang="en-US" dirty="0">
                <a:latin typeface="Microsoft YaHei UI Light" panose="020B0502040204020203" pitchFamily="34" charset="-122"/>
                <a:cs typeface="+mn-ea"/>
                <a:sym typeface="+mn-lt"/>
              </a:rPr>
              <a:t>实验步骤</a:t>
            </a:r>
          </a:p>
          <a:p>
            <a:r>
              <a:rPr lang="zh-CN" altLang="en-US" u="sng" dirty="0">
                <a:latin typeface="Microsoft YaHei UI Light" panose="020B0502040204020203" pitchFamily="34" charset="-122"/>
                <a:cs typeface="+mn-ea"/>
                <a:sym typeface="+mn-lt"/>
              </a:rPr>
              <a:t>演示运行</a:t>
            </a:r>
            <a:endParaRPr lang="en-US" altLang="zh-CN" u="sng" dirty="0">
              <a:latin typeface="Microsoft YaHei UI Light" panose="020B0502040204020203" pitchFamily="34" charset="-122"/>
              <a:cs typeface="+mn-ea"/>
              <a:sym typeface="+mn-lt"/>
            </a:endParaRPr>
          </a:p>
          <a:p>
            <a:pPr marL="0" indent="0">
              <a:buNone/>
            </a:pPr>
            <a:endParaRPr lang="en-US" altLang="zh-CN" dirty="0">
              <a:latin typeface="Microsoft YaHei UI Light" panose="020B0502040204020203" pitchFamily="34" charset="-122"/>
              <a:cs typeface="+mn-ea"/>
              <a:sym typeface="+mn-lt"/>
            </a:endParaRPr>
          </a:p>
          <a:p>
            <a:endParaRPr lang="en-US" altLang="zh-CN" dirty="0">
              <a:latin typeface="Microsoft YaHei UI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提纲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</p:spPr>
        <p:txBody>
          <a:bodyPr/>
          <a:lstStyle/>
          <a:p>
            <a:fld id="{F7B54BD4-5486-4A33-9B83-769ED7785D49}" type="slidenum">
              <a:rPr lang="zh-CN" altLang="en-US" smtClean="0">
                <a:latin typeface="Microsoft YaHei UI Light" panose="020B0502040204020203" pitchFamily="34" charset="-122"/>
              </a:rPr>
              <a:t>17</a:t>
            </a:fld>
            <a:endParaRPr lang="en-US" altLang="zh-CN" dirty="0">
              <a:latin typeface="Microsoft YaHei U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4056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sz="quarter" idx="1"/>
          </p:nvPr>
        </p:nvSpPr>
        <p:spPr>
          <a:xfrm>
            <a:off x="927735" y="2028825"/>
            <a:ext cx="7288530" cy="21094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6600" b="1" dirty="0">
                <a:solidFill>
                  <a:srgbClr val="364F8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 Light" panose="020B0502040204020203" pitchFamily="34" charset="-122"/>
                <a:cs typeface="+mn-ea"/>
                <a:sym typeface="+mn-lt"/>
              </a:rPr>
              <a:t>演示运行</a:t>
            </a:r>
            <a:endParaRPr lang="en-US" altLang="zh-CN" dirty="0">
              <a:solidFill>
                <a:srgbClr val="364F82"/>
              </a:solidFill>
              <a:latin typeface="Microsoft YaHei UI Light" panose="020B0502040204020203" pitchFamily="34" charset="-122"/>
              <a:cs typeface="+mn-ea"/>
              <a:sym typeface="+mn-lt"/>
            </a:endParaRPr>
          </a:p>
          <a:p>
            <a:endParaRPr lang="en-US" altLang="zh-CN" dirty="0">
              <a:latin typeface="Microsoft YaHei UI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</p:spPr>
        <p:txBody>
          <a:bodyPr/>
          <a:lstStyle/>
          <a:p>
            <a:fld id="{F7B54BD4-5486-4A33-9B83-769ED7785D49}" type="slidenum">
              <a:rPr lang="zh-CN" altLang="en-US" smtClean="0">
                <a:latin typeface="Microsoft YaHei UI Light" panose="020B0502040204020203" pitchFamily="34" charset="-122"/>
              </a:rPr>
              <a:t>18</a:t>
            </a:fld>
            <a:endParaRPr lang="en-US" altLang="zh-CN" dirty="0">
              <a:latin typeface="Microsoft YaHei U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2544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谢谢大家！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Driving Example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</p:spPr>
        <p:txBody>
          <a:bodyPr/>
          <a:lstStyle/>
          <a:p>
            <a:fld id="{F7B54BD4-5486-4A33-9B83-769ED7785D49}" type="slidenum">
              <a:rPr lang="zh-CN" altLang="en-US" smtClean="0"/>
              <a:t>2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5894" y="1037512"/>
            <a:ext cx="1819656" cy="1145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59993" y="1068032"/>
            <a:ext cx="1810512" cy="114676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63996" y="1097720"/>
            <a:ext cx="1645803" cy="1084891"/>
          </a:xfrm>
          <a:prstGeom prst="rect">
            <a:avLst/>
          </a:prstGeom>
        </p:spPr>
      </p:pic>
      <p:grpSp>
        <p:nvGrpSpPr>
          <p:cNvPr id="37" name="24369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42822" y="2412200"/>
            <a:ext cx="6438900" cy="950119"/>
            <a:chOff x="1803400" y="1598613"/>
            <a:chExt cx="8585200" cy="1266825"/>
          </a:xfrm>
        </p:grpSpPr>
        <p:sp>
          <p:nvSpPr>
            <p:cNvPr id="41" name="ï$ḻíḓé"/>
            <p:cNvSpPr/>
            <p:nvPr/>
          </p:nvSpPr>
          <p:spPr>
            <a:xfrm>
              <a:off x="1803400" y="1598613"/>
              <a:ext cx="1371600" cy="1266825"/>
            </a:xfrm>
            <a:prstGeom prst="roundRect">
              <a:avLst/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</a:t>
              </a:r>
            </a:p>
          </p:txBody>
        </p:sp>
        <p:sp>
          <p:nvSpPr>
            <p:cNvPr id="42" name="íšliḋè"/>
            <p:cNvSpPr/>
            <p:nvPr/>
          </p:nvSpPr>
          <p:spPr>
            <a:xfrm>
              <a:off x="9017000" y="1598613"/>
              <a:ext cx="1371600" cy="1266825"/>
            </a:xfrm>
            <a:prstGeom prst="roundRect">
              <a:avLst/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输出</a:t>
              </a:r>
            </a:p>
          </p:txBody>
        </p:sp>
        <p:sp>
          <p:nvSpPr>
            <p:cNvPr id="43" name="ïsḷïḑè"/>
            <p:cNvSpPr/>
            <p:nvPr/>
          </p:nvSpPr>
          <p:spPr>
            <a:xfrm>
              <a:off x="3606801" y="1598613"/>
              <a:ext cx="1371601" cy="1266825"/>
            </a:xfrm>
            <a:prstGeom prst="roundRect">
              <a:avLst/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建模</a:t>
              </a:r>
            </a:p>
          </p:txBody>
        </p:sp>
        <p:sp>
          <p:nvSpPr>
            <p:cNvPr id="44" name="ïšḷïḓé"/>
            <p:cNvSpPr/>
            <p:nvPr/>
          </p:nvSpPr>
          <p:spPr>
            <a:xfrm>
              <a:off x="5410203" y="1598613"/>
              <a:ext cx="1371600" cy="1266825"/>
            </a:xfrm>
            <a:prstGeom prst="roundRect">
              <a:avLst/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实现</a:t>
              </a:r>
            </a:p>
          </p:txBody>
        </p:sp>
        <p:sp>
          <p:nvSpPr>
            <p:cNvPr id="45" name="íśḻíḑè"/>
            <p:cNvSpPr/>
            <p:nvPr/>
          </p:nvSpPr>
          <p:spPr>
            <a:xfrm>
              <a:off x="7213603" y="1598613"/>
              <a:ext cx="1371600" cy="1266825"/>
            </a:xfrm>
            <a:prstGeom prst="roundRect">
              <a:avLst/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运行</a:t>
              </a:r>
            </a:p>
          </p:txBody>
        </p:sp>
        <p:sp>
          <p:nvSpPr>
            <p:cNvPr id="46" name="ïṣḷïḍè"/>
            <p:cNvSpPr/>
            <p:nvPr/>
          </p:nvSpPr>
          <p:spPr>
            <a:xfrm>
              <a:off x="3289300" y="2079625"/>
              <a:ext cx="203201" cy="304800"/>
            </a:xfrm>
            <a:prstGeom prst="rightArrow">
              <a:avLst>
                <a:gd name="adj1" fmla="val 32000"/>
                <a:gd name="adj2" fmla="val 275000"/>
              </a:avLst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 fontScale="25000" lnSpcReduction="20000"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 algn="l" defTabSz="584200">
                <a:lnSpc>
                  <a:spcPct val="110000"/>
                </a:lnSpc>
                <a:spcBef>
                  <a:spcPts val="3000"/>
                </a:spcBef>
                <a:defRPr sz="2000">
                  <a:solidFill>
                    <a:srgbClr val="4C4C4C"/>
                  </a:solidFill>
                </a:defRPr>
              </a:pPr>
              <a:endParaRPr/>
            </a:p>
          </p:txBody>
        </p:sp>
        <p:sp>
          <p:nvSpPr>
            <p:cNvPr id="47" name="ïṧḷïḓé"/>
            <p:cNvSpPr/>
            <p:nvPr/>
          </p:nvSpPr>
          <p:spPr>
            <a:xfrm>
              <a:off x="5092702" y="2079625"/>
              <a:ext cx="203201" cy="304800"/>
            </a:xfrm>
            <a:prstGeom prst="rightArrow">
              <a:avLst>
                <a:gd name="adj1" fmla="val 32000"/>
                <a:gd name="adj2" fmla="val 275000"/>
              </a:avLst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 fontScale="25000" lnSpcReduction="20000"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 algn="l" defTabSz="584200">
                <a:lnSpc>
                  <a:spcPct val="110000"/>
                </a:lnSpc>
                <a:spcBef>
                  <a:spcPts val="3000"/>
                </a:spcBef>
                <a:defRPr sz="2000">
                  <a:solidFill>
                    <a:srgbClr val="4C4C4C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" name="iṡļíḍè"/>
            <p:cNvSpPr/>
            <p:nvPr/>
          </p:nvSpPr>
          <p:spPr>
            <a:xfrm>
              <a:off x="8699503" y="2079625"/>
              <a:ext cx="203200" cy="304800"/>
            </a:xfrm>
            <a:prstGeom prst="rightArrow">
              <a:avLst>
                <a:gd name="adj1" fmla="val 32000"/>
                <a:gd name="adj2" fmla="val 275000"/>
              </a:avLst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 fontScale="25000" lnSpcReduction="20000"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 algn="l" defTabSz="584200">
                <a:lnSpc>
                  <a:spcPct val="110000"/>
                </a:lnSpc>
                <a:spcBef>
                  <a:spcPts val="3000"/>
                </a:spcBef>
                <a:defRPr sz="2000">
                  <a:solidFill>
                    <a:srgbClr val="4C4C4C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" name="ïş1ïḓè"/>
            <p:cNvSpPr/>
            <p:nvPr/>
          </p:nvSpPr>
          <p:spPr>
            <a:xfrm>
              <a:off x="6896103" y="2079625"/>
              <a:ext cx="203200" cy="304800"/>
            </a:xfrm>
            <a:prstGeom prst="rightArrow">
              <a:avLst>
                <a:gd name="adj1" fmla="val 32000"/>
                <a:gd name="adj2" fmla="val 275000"/>
              </a:avLst>
            </a:prstGeom>
            <a:solidFill>
              <a:srgbClr val="BC3649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 fontScale="25000" lnSpcReduction="20000"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pPr algn="l" defTabSz="584200">
                <a:lnSpc>
                  <a:spcPct val="110000"/>
                </a:lnSpc>
                <a:spcBef>
                  <a:spcPts val="3000"/>
                </a:spcBef>
                <a:defRPr sz="2000">
                  <a:solidFill>
                    <a:srgbClr val="4C4C4C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62a0234c-3beb-46f2-bd39-7e0bbc0a0fb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758245" y="1054992"/>
            <a:ext cx="1456504" cy="1339314"/>
            <a:chOff x="3381264" y="1151007"/>
            <a:chExt cx="5429472" cy="4992618"/>
          </a:xfrm>
        </p:grpSpPr>
        <p:sp>
          <p:nvSpPr>
            <p:cNvPr id="52" name="íSļîḋè"/>
            <p:cNvSpPr/>
            <p:nvPr/>
          </p:nvSpPr>
          <p:spPr bwMode="auto">
            <a:xfrm>
              <a:off x="5468456" y="2803656"/>
              <a:ext cx="3342280" cy="3339969"/>
            </a:xfrm>
            <a:custGeom>
              <a:avLst/>
              <a:gdLst>
                <a:gd name="T0" fmla="*/ 835 w 1669"/>
                <a:gd name="T1" fmla="*/ 114 h 1668"/>
                <a:gd name="T2" fmla="*/ 915 w 1669"/>
                <a:gd name="T3" fmla="*/ 119 h 1668"/>
                <a:gd name="T4" fmla="*/ 951 w 1669"/>
                <a:gd name="T5" fmla="*/ 0 h 1668"/>
                <a:gd name="T6" fmla="*/ 1202 w 1669"/>
                <a:gd name="T7" fmla="*/ 76 h 1668"/>
                <a:gd name="T8" fmla="*/ 1166 w 1669"/>
                <a:gd name="T9" fmla="*/ 195 h 1668"/>
                <a:gd name="T10" fmla="*/ 1397 w 1669"/>
                <a:gd name="T11" fmla="*/ 385 h 1668"/>
                <a:gd name="T12" fmla="*/ 1507 w 1669"/>
                <a:gd name="T13" fmla="*/ 326 h 1668"/>
                <a:gd name="T14" fmla="*/ 1630 w 1669"/>
                <a:gd name="T15" fmla="*/ 558 h 1668"/>
                <a:gd name="T16" fmla="*/ 1520 w 1669"/>
                <a:gd name="T17" fmla="*/ 617 h 1668"/>
                <a:gd name="T18" fmla="*/ 1549 w 1669"/>
                <a:gd name="T19" fmla="*/ 914 h 1668"/>
                <a:gd name="T20" fmla="*/ 1669 w 1669"/>
                <a:gd name="T21" fmla="*/ 950 h 1668"/>
                <a:gd name="T22" fmla="*/ 1592 w 1669"/>
                <a:gd name="T23" fmla="*/ 1201 h 1668"/>
                <a:gd name="T24" fmla="*/ 1473 w 1669"/>
                <a:gd name="T25" fmla="*/ 1165 h 1668"/>
                <a:gd name="T26" fmla="*/ 1283 w 1669"/>
                <a:gd name="T27" fmla="*/ 1396 h 1668"/>
                <a:gd name="T28" fmla="*/ 1342 w 1669"/>
                <a:gd name="T29" fmla="*/ 1506 h 1668"/>
                <a:gd name="T30" fmla="*/ 1110 w 1669"/>
                <a:gd name="T31" fmla="*/ 1630 h 1668"/>
                <a:gd name="T32" fmla="*/ 1052 w 1669"/>
                <a:gd name="T33" fmla="*/ 1520 h 1668"/>
                <a:gd name="T34" fmla="*/ 835 w 1669"/>
                <a:gd name="T35" fmla="*/ 1553 h 1668"/>
                <a:gd name="T36" fmla="*/ 835 w 1669"/>
                <a:gd name="T37" fmla="*/ 1365 h 1668"/>
                <a:gd name="T38" fmla="*/ 1343 w 1669"/>
                <a:gd name="T39" fmla="*/ 988 h 1668"/>
                <a:gd name="T40" fmla="*/ 989 w 1669"/>
                <a:gd name="T41" fmla="*/ 326 h 1668"/>
                <a:gd name="T42" fmla="*/ 835 w 1669"/>
                <a:gd name="T43" fmla="*/ 303 h 1668"/>
                <a:gd name="T44" fmla="*/ 835 w 1669"/>
                <a:gd name="T45" fmla="*/ 114 h 1668"/>
                <a:gd name="T46" fmla="*/ 386 w 1669"/>
                <a:gd name="T47" fmla="*/ 272 h 1668"/>
                <a:gd name="T48" fmla="*/ 327 w 1669"/>
                <a:gd name="T49" fmla="*/ 162 h 1668"/>
                <a:gd name="T50" fmla="*/ 559 w 1669"/>
                <a:gd name="T51" fmla="*/ 38 h 1668"/>
                <a:gd name="T52" fmla="*/ 617 w 1669"/>
                <a:gd name="T53" fmla="*/ 148 h 1668"/>
                <a:gd name="T54" fmla="*/ 835 w 1669"/>
                <a:gd name="T55" fmla="*/ 114 h 1668"/>
                <a:gd name="T56" fmla="*/ 835 w 1669"/>
                <a:gd name="T57" fmla="*/ 303 h 1668"/>
                <a:gd name="T58" fmla="*/ 326 w 1669"/>
                <a:gd name="T59" fmla="*/ 679 h 1668"/>
                <a:gd name="T60" fmla="*/ 680 w 1669"/>
                <a:gd name="T61" fmla="*/ 1342 h 1668"/>
                <a:gd name="T62" fmla="*/ 680 w 1669"/>
                <a:gd name="T63" fmla="*/ 1342 h 1668"/>
                <a:gd name="T64" fmla="*/ 835 w 1669"/>
                <a:gd name="T65" fmla="*/ 1365 h 1668"/>
                <a:gd name="T66" fmla="*/ 835 w 1669"/>
                <a:gd name="T67" fmla="*/ 1553 h 1668"/>
                <a:gd name="T68" fmla="*/ 754 w 1669"/>
                <a:gd name="T69" fmla="*/ 1549 h 1668"/>
                <a:gd name="T70" fmla="*/ 718 w 1669"/>
                <a:gd name="T71" fmla="*/ 1668 h 1668"/>
                <a:gd name="T72" fmla="*/ 467 w 1669"/>
                <a:gd name="T73" fmla="*/ 1592 h 1668"/>
                <a:gd name="T74" fmla="*/ 503 w 1669"/>
                <a:gd name="T75" fmla="*/ 1472 h 1668"/>
                <a:gd name="T76" fmla="*/ 272 w 1669"/>
                <a:gd name="T77" fmla="*/ 1283 h 1668"/>
                <a:gd name="T78" fmla="*/ 162 w 1669"/>
                <a:gd name="T79" fmla="*/ 1341 h 1668"/>
                <a:gd name="T80" fmla="*/ 39 w 1669"/>
                <a:gd name="T81" fmla="*/ 1110 h 1668"/>
                <a:gd name="T82" fmla="*/ 149 w 1669"/>
                <a:gd name="T83" fmla="*/ 1051 h 1668"/>
                <a:gd name="T84" fmla="*/ 120 w 1669"/>
                <a:gd name="T85" fmla="*/ 754 h 1668"/>
                <a:gd name="T86" fmla="*/ 0 w 1669"/>
                <a:gd name="T87" fmla="*/ 718 h 1668"/>
                <a:gd name="T88" fmla="*/ 77 w 1669"/>
                <a:gd name="T89" fmla="*/ 466 h 1668"/>
                <a:gd name="T90" fmla="*/ 196 w 1669"/>
                <a:gd name="T91" fmla="*/ 502 h 1668"/>
                <a:gd name="T92" fmla="*/ 386 w 1669"/>
                <a:gd name="T93" fmla="*/ 272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69" h="1668">
                  <a:moveTo>
                    <a:pt x="835" y="114"/>
                  </a:moveTo>
                  <a:cubicBezTo>
                    <a:pt x="861" y="114"/>
                    <a:pt x="888" y="116"/>
                    <a:pt x="915" y="119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1202" y="76"/>
                    <a:pt x="1202" y="76"/>
                    <a:pt x="1202" y="76"/>
                  </a:cubicBezTo>
                  <a:cubicBezTo>
                    <a:pt x="1166" y="195"/>
                    <a:pt x="1166" y="195"/>
                    <a:pt x="1166" y="195"/>
                  </a:cubicBezTo>
                  <a:cubicBezTo>
                    <a:pt x="1257" y="242"/>
                    <a:pt x="1335" y="308"/>
                    <a:pt x="1397" y="385"/>
                  </a:cubicBezTo>
                  <a:cubicBezTo>
                    <a:pt x="1507" y="326"/>
                    <a:pt x="1507" y="326"/>
                    <a:pt x="1507" y="326"/>
                  </a:cubicBezTo>
                  <a:cubicBezTo>
                    <a:pt x="1630" y="558"/>
                    <a:pt x="1630" y="558"/>
                    <a:pt x="1630" y="558"/>
                  </a:cubicBezTo>
                  <a:cubicBezTo>
                    <a:pt x="1520" y="617"/>
                    <a:pt x="1520" y="617"/>
                    <a:pt x="1520" y="617"/>
                  </a:cubicBezTo>
                  <a:cubicBezTo>
                    <a:pt x="1550" y="711"/>
                    <a:pt x="1561" y="812"/>
                    <a:pt x="1549" y="914"/>
                  </a:cubicBezTo>
                  <a:cubicBezTo>
                    <a:pt x="1669" y="950"/>
                    <a:pt x="1669" y="950"/>
                    <a:pt x="1669" y="950"/>
                  </a:cubicBezTo>
                  <a:cubicBezTo>
                    <a:pt x="1592" y="1201"/>
                    <a:pt x="1592" y="1201"/>
                    <a:pt x="1592" y="1201"/>
                  </a:cubicBezTo>
                  <a:cubicBezTo>
                    <a:pt x="1473" y="1165"/>
                    <a:pt x="1473" y="1165"/>
                    <a:pt x="1473" y="1165"/>
                  </a:cubicBezTo>
                  <a:cubicBezTo>
                    <a:pt x="1426" y="1256"/>
                    <a:pt x="1361" y="1334"/>
                    <a:pt x="1283" y="1396"/>
                  </a:cubicBezTo>
                  <a:cubicBezTo>
                    <a:pt x="1342" y="1506"/>
                    <a:pt x="1342" y="1506"/>
                    <a:pt x="1342" y="1506"/>
                  </a:cubicBezTo>
                  <a:cubicBezTo>
                    <a:pt x="1110" y="1630"/>
                    <a:pt x="1110" y="1630"/>
                    <a:pt x="1110" y="1630"/>
                  </a:cubicBezTo>
                  <a:cubicBezTo>
                    <a:pt x="1052" y="1520"/>
                    <a:pt x="1052" y="1520"/>
                    <a:pt x="1052" y="1520"/>
                  </a:cubicBezTo>
                  <a:cubicBezTo>
                    <a:pt x="982" y="1542"/>
                    <a:pt x="909" y="1553"/>
                    <a:pt x="835" y="1553"/>
                  </a:cubicBezTo>
                  <a:cubicBezTo>
                    <a:pt x="835" y="1365"/>
                    <a:pt x="835" y="1365"/>
                    <a:pt x="835" y="1365"/>
                  </a:cubicBezTo>
                  <a:cubicBezTo>
                    <a:pt x="1062" y="1365"/>
                    <a:pt x="1273" y="1218"/>
                    <a:pt x="1343" y="988"/>
                  </a:cubicBezTo>
                  <a:cubicBezTo>
                    <a:pt x="1428" y="708"/>
                    <a:pt x="1270" y="411"/>
                    <a:pt x="989" y="326"/>
                  </a:cubicBezTo>
                  <a:cubicBezTo>
                    <a:pt x="938" y="310"/>
                    <a:pt x="886" y="303"/>
                    <a:pt x="835" y="303"/>
                  </a:cubicBezTo>
                  <a:lnTo>
                    <a:pt x="835" y="114"/>
                  </a:lnTo>
                  <a:close/>
                  <a:moveTo>
                    <a:pt x="386" y="272"/>
                  </a:moveTo>
                  <a:cubicBezTo>
                    <a:pt x="327" y="162"/>
                    <a:pt x="327" y="162"/>
                    <a:pt x="327" y="162"/>
                  </a:cubicBezTo>
                  <a:cubicBezTo>
                    <a:pt x="559" y="38"/>
                    <a:pt x="559" y="38"/>
                    <a:pt x="559" y="38"/>
                  </a:cubicBezTo>
                  <a:cubicBezTo>
                    <a:pt x="617" y="148"/>
                    <a:pt x="617" y="148"/>
                    <a:pt x="617" y="148"/>
                  </a:cubicBezTo>
                  <a:cubicBezTo>
                    <a:pt x="687" y="126"/>
                    <a:pt x="760" y="114"/>
                    <a:pt x="835" y="114"/>
                  </a:cubicBezTo>
                  <a:cubicBezTo>
                    <a:pt x="835" y="303"/>
                    <a:pt x="835" y="303"/>
                    <a:pt x="835" y="303"/>
                  </a:cubicBezTo>
                  <a:cubicBezTo>
                    <a:pt x="607" y="302"/>
                    <a:pt x="396" y="450"/>
                    <a:pt x="326" y="679"/>
                  </a:cubicBezTo>
                  <a:cubicBezTo>
                    <a:pt x="241" y="960"/>
                    <a:pt x="399" y="1257"/>
                    <a:pt x="680" y="1342"/>
                  </a:cubicBezTo>
                  <a:cubicBezTo>
                    <a:pt x="680" y="1342"/>
                    <a:pt x="680" y="1342"/>
                    <a:pt x="680" y="1342"/>
                  </a:cubicBezTo>
                  <a:cubicBezTo>
                    <a:pt x="731" y="1358"/>
                    <a:pt x="783" y="1365"/>
                    <a:pt x="835" y="1365"/>
                  </a:cubicBezTo>
                  <a:cubicBezTo>
                    <a:pt x="835" y="1553"/>
                    <a:pt x="835" y="1553"/>
                    <a:pt x="835" y="1553"/>
                  </a:cubicBezTo>
                  <a:cubicBezTo>
                    <a:pt x="808" y="1553"/>
                    <a:pt x="781" y="1552"/>
                    <a:pt x="754" y="1549"/>
                  </a:cubicBezTo>
                  <a:cubicBezTo>
                    <a:pt x="718" y="1668"/>
                    <a:pt x="718" y="1668"/>
                    <a:pt x="718" y="1668"/>
                  </a:cubicBezTo>
                  <a:cubicBezTo>
                    <a:pt x="467" y="1592"/>
                    <a:pt x="467" y="1592"/>
                    <a:pt x="467" y="1592"/>
                  </a:cubicBezTo>
                  <a:cubicBezTo>
                    <a:pt x="503" y="1472"/>
                    <a:pt x="503" y="1472"/>
                    <a:pt x="503" y="1472"/>
                  </a:cubicBezTo>
                  <a:cubicBezTo>
                    <a:pt x="412" y="1425"/>
                    <a:pt x="334" y="1360"/>
                    <a:pt x="272" y="1283"/>
                  </a:cubicBezTo>
                  <a:cubicBezTo>
                    <a:pt x="162" y="1341"/>
                    <a:pt x="162" y="1341"/>
                    <a:pt x="162" y="1341"/>
                  </a:cubicBezTo>
                  <a:cubicBezTo>
                    <a:pt x="39" y="1110"/>
                    <a:pt x="39" y="1110"/>
                    <a:pt x="39" y="1110"/>
                  </a:cubicBezTo>
                  <a:cubicBezTo>
                    <a:pt x="149" y="1051"/>
                    <a:pt x="149" y="1051"/>
                    <a:pt x="149" y="1051"/>
                  </a:cubicBezTo>
                  <a:cubicBezTo>
                    <a:pt x="119" y="957"/>
                    <a:pt x="108" y="856"/>
                    <a:pt x="120" y="754"/>
                  </a:cubicBezTo>
                  <a:cubicBezTo>
                    <a:pt x="0" y="718"/>
                    <a:pt x="0" y="718"/>
                    <a:pt x="0" y="718"/>
                  </a:cubicBezTo>
                  <a:cubicBezTo>
                    <a:pt x="77" y="466"/>
                    <a:pt x="77" y="466"/>
                    <a:pt x="77" y="466"/>
                  </a:cubicBezTo>
                  <a:cubicBezTo>
                    <a:pt x="196" y="502"/>
                    <a:pt x="196" y="502"/>
                    <a:pt x="196" y="502"/>
                  </a:cubicBezTo>
                  <a:cubicBezTo>
                    <a:pt x="243" y="411"/>
                    <a:pt x="308" y="333"/>
                    <a:pt x="386" y="272"/>
                  </a:cubicBezTo>
                  <a:close/>
                </a:path>
              </a:pathLst>
            </a:custGeom>
            <a:solidFill>
              <a:srgbClr val="FFA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ṡḻïḋè"/>
            <p:cNvSpPr/>
            <p:nvPr/>
          </p:nvSpPr>
          <p:spPr bwMode="auto">
            <a:xfrm>
              <a:off x="3381264" y="1427219"/>
              <a:ext cx="2022473" cy="2021317"/>
            </a:xfrm>
            <a:custGeom>
              <a:avLst/>
              <a:gdLst>
                <a:gd name="T0" fmla="*/ 505 w 1010"/>
                <a:gd name="T1" fmla="*/ 69 h 1009"/>
                <a:gd name="T2" fmla="*/ 553 w 1010"/>
                <a:gd name="T3" fmla="*/ 72 h 1009"/>
                <a:gd name="T4" fmla="*/ 575 w 1010"/>
                <a:gd name="T5" fmla="*/ 0 h 1009"/>
                <a:gd name="T6" fmla="*/ 727 w 1010"/>
                <a:gd name="T7" fmla="*/ 46 h 1009"/>
                <a:gd name="T8" fmla="*/ 705 w 1010"/>
                <a:gd name="T9" fmla="*/ 118 h 1009"/>
                <a:gd name="T10" fmla="*/ 845 w 1010"/>
                <a:gd name="T11" fmla="*/ 233 h 1009"/>
                <a:gd name="T12" fmla="*/ 912 w 1010"/>
                <a:gd name="T13" fmla="*/ 197 h 1009"/>
                <a:gd name="T14" fmla="*/ 986 w 1010"/>
                <a:gd name="T15" fmla="*/ 337 h 1009"/>
                <a:gd name="T16" fmla="*/ 920 w 1010"/>
                <a:gd name="T17" fmla="*/ 373 h 1009"/>
                <a:gd name="T18" fmla="*/ 938 w 1010"/>
                <a:gd name="T19" fmla="*/ 553 h 1009"/>
                <a:gd name="T20" fmla="*/ 1010 w 1010"/>
                <a:gd name="T21" fmla="*/ 575 h 1009"/>
                <a:gd name="T22" fmla="*/ 963 w 1010"/>
                <a:gd name="T23" fmla="*/ 727 h 1009"/>
                <a:gd name="T24" fmla="*/ 891 w 1010"/>
                <a:gd name="T25" fmla="*/ 705 h 1009"/>
                <a:gd name="T26" fmla="*/ 777 w 1010"/>
                <a:gd name="T27" fmla="*/ 845 h 1009"/>
                <a:gd name="T28" fmla="*/ 812 w 1010"/>
                <a:gd name="T29" fmla="*/ 911 h 1009"/>
                <a:gd name="T30" fmla="*/ 672 w 1010"/>
                <a:gd name="T31" fmla="*/ 986 h 1009"/>
                <a:gd name="T32" fmla="*/ 636 w 1010"/>
                <a:gd name="T33" fmla="*/ 919 h 1009"/>
                <a:gd name="T34" fmla="*/ 505 w 1010"/>
                <a:gd name="T35" fmla="*/ 940 h 1009"/>
                <a:gd name="T36" fmla="*/ 505 w 1010"/>
                <a:gd name="T37" fmla="*/ 826 h 1009"/>
                <a:gd name="T38" fmla="*/ 812 w 1010"/>
                <a:gd name="T39" fmla="*/ 598 h 1009"/>
                <a:gd name="T40" fmla="*/ 598 w 1010"/>
                <a:gd name="T41" fmla="*/ 197 h 1009"/>
                <a:gd name="T42" fmla="*/ 505 w 1010"/>
                <a:gd name="T43" fmla="*/ 183 h 1009"/>
                <a:gd name="T44" fmla="*/ 505 w 1010"/>
                <a:gd name="T45" fmla="*/ 69 h 1009"/>
                <a:gd name="T46" fmla="*/ 233 w 1010"/>
                <a:gd name="T47" fmla="*/ 164 h 1009"/>
                <a:gd name="T48" fmla="*/ 198 w 1010"/>
                <a:gd name="T49" fmla="*/ 98 h 1009"/>
                <a:gd name="T50" fmla="*/ 338 w 1010"/>
                <a:gd name="T51" fmla="*/ 23 h 1009"/>
                <a:gd name="T52" fmla="*/ 373 w 1010"/>
                <a:gd name="T53" fmla="*/ 89 h 1009"/>
                <a:gd name="T54" fmla="*/ 505 w 1010"/>
                <a:gd name="T55" fmla="*/ 69 h 1009"/>
                <a:gd name="T56" fmla="*/ 505 w 1010"/>
                <a:gd name="T57" fmla="*/ 183 h 1009"/>
                <a:gd name="T58" fmla="*/ 197 w 1010"/>
                <a:gd name="T59" fmla="*/ 411 h 1009"/>
                <a:gd name="T60" fmla="*/ 411 w 1010"/>
                <a:gd name="T61" fmla="*/ 812 h 1009"/>
                <a:gd name="T62" fmla="*/ 411 w 1010"/>
                <a:gd name="T63" fmla="*/ 812 h 1009"/>
                <a:gd name="T64" fmla="*/ 505 w 1010"/>
                <a:gd name="T65" fmla="*/ 826 h 1009"/>
                <a:gd name="T66" fmla="*/ 505 w 1010"/>
                <a:gd name="T67" fmla="*/ 940 h 1009"/>
                <a:gd name="T68" fmla="*/ 456 w 1010"/>
                <a:gd name="T69" fmla="*/ 937 h 1009"/>
                <a:gd name="T70" fmla="*/ 434 w 1010"/>
                <a:gd name="T71" fmla="*/ 1009 h 1009"/>
                <a:gd name="T72" fmla="*/ 282 w 1010"/>
                <a:gd name="T73" fmla="*/ 963 h 1009"/>
                <a:gd name="T74" fmla="*/ 304 w 1010"/>
                <a:gd name="T75" fmla="*/ 891 h 1009"/>
                <a:gd name="T76" fmla="*/ 165 w 1010"/>
                <a:gd name="T77" fmla="*/ 776 h 1009"/>
                <a:gd name="T78" fmla="*/ 98 w 1010"/>
                <a:gd name="T79" fmla="*/ 812 h 1009"/>
                <a:gd name="T80" fmla="*/ 23 w 1010"/>
                <a:gd name="T81" fmla="*/ 671 h 1009"/>
                <a:gd name="T82" fmla="*/ 90 w 1010"/>
                <a:gd name="T83" fmla="*/ 636 h 1009"/>
                <a:gd name="T84" fmla="*/ 72 w 1010"/>
                <a:gd name="T85" fmla="*/ 456 h 1009"/>
                <a:gd name="T86" fmla="*/ 0 w 1010"/>
                <a:gd name="T87" fmla="*/ 434 h 1009"/>
                <a:gd name="T88" fmla="*/ 46 w 1010"/>
                <a:gd name="T89" fmla="*/ 282 h 1009"/>
                <a:gd name="T90" fmla="*/ 118 w 1010"/>
                <a:gd name="T91" fmla="*/ 304 h 1009"/>
                <a:gd name="T92" fmla="*/ 233 w 1010"/>
                <a:gd name="T93" fmla="*/ 164 h 1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10" h="1009">
                  <a:moveTo>
                    <a:pt x="505" y="69"/>
                  </a:moveTo>
                  <a:cubicBezTo>
                    <a:pt x="521" y="69"/>
                    <a:pt x="537" y="70"/>
                    <a:pt x="553" y="72"/>
                  </a:cubicBezTo>
                  <a:cubicBezTo>
                    <a:pt x="575" y="0"/>
                    <a:pt x="575" y="0"/>
                    <a:pt x="575" y="0"/>
                  </a:cubicBezTo>
                  <a:cubicBezTo>
                    <a:pt x="727" y="46"/>
                    <a:pt x="727" y="46"/>
                    <a:pt x="727" y="46"/>
                  </a:cubicBezTo>
                  <a:cubicBezTo>
                    <a:pt x="705" y="118"/>
                    <a:pt x="705" y="118"/>
                    <a:pt x="705" y="118"/>
                  </a:cubicBezTo>
                  <a:cubicBezTo>
                    <a:pt x="761" y="146"/>
                    <a:pt x="808" y="186"/>
                    <a:pt x="845" y="233"/>
                  </a:cubicBezTo>
                  <a:cubicBezTo>
                    <a:pt x="912" y="197"/>
                    <a:pt x="912" y="197"/>
                    <a:pt x="912" y="197"/>
                  </a:cubicBezTo>
                  <a:cubicBezTo>
                    <a:pt x="986" y="337"/>
                    <a:pt x="986" y="337"/>
                    <a:pt x="986" y="337"/>
                  </a:cubicBezTo>
                  <a:cubicBezTo>
                    <a:pt x="920" y="373"/>
                    <a:pt x="920" y="373"/>
                    <a:pt x="920" y="373"/>
                  </a:cubicBezTo>
                  <a:cubicBezTo>
                    <a:pt x="938" y="430"/>
                    <a:pt x="945" y="491"/>
                    <a:pt x="938" y="553"/>
                  </a:cubicBezTo>
                  <a:cubicBezTo>
                    <a:pt x="1010" y="575"/>
                    <a:pt x="1010" y="575"/>
                    <a:pt x="1010" y="575"/>
                  </a:cubicBezTo>
                  <a:cubicBezTo>
                    <a:pt x="963" y="727"/>
                    <a:pt x="963" y="727"/>
                    <a:pt x="963" y="727"/>
                  </a:cubicBezTo>
                  <a:cubicBezTo>
                    <a:pt x="891" y="705"/>
                    <a:pt x="891" y="705"/>
                    <a:pt x="891" y="705"/>
                  </a:cubicBezTo>
                  <a:cubicBezTo>
                    <a:pt x="863" y="760"/>
                    <a:pt x="823" y="807"/>
                    <a:pt x="777" y="845"/>
                  </a:cubicBezTo>
                  <a:cubicBezTo>
                    <a:pt x="812" y="911"/>
                    <a:pt x="812" y="911"/>
                    <a:pt x="812" y="911"/>
                  </a:cubicBezTo>
                  <a:cubicBezTo>
                    <a:pt x="672" y="986"/>
                    <a:pt x="672" y="986"/>
                    <a:pt x="672" y="986"/>
                  </a:cubicBezTo>
                  <a:cubicBezTo>
                    <a:pt x="636" y="919"/>
                    <a:pt x="636" y="919"/>
                    <a:pt x="636" y="919"/>
                  </a:cubicBezTo>
                  <a:cubicBezTo>
                    <a:pt x="594" y="933"/>
                    <a:pt x="550" y="940"/>
                    <a:pt x="505" y="940"/>
                  </a:cubicBezTo>
                  <a:cubicBezTo>
                    <a:pt x="505" y="826"/>
                    <a:pt x="505" y="826"/>
                    <a:pt x="505" y="826"/>
                  </a:cubicBezTo>
                  <a:cubicBezTo>
                    <a:pt x="643" y="826"/>
                    <a:pt x="770" y="737"/>
                    <a:pt x="812" y="598"/>
                  </a:cubicBezTo>
                  <a:cubicBezTo>
                    <a:pt x="864" y="428"/>
                    <a:pt x="768" y="248"/>
                    <a:pt x="598" y="197"/>
                  </a:cubicBezTo>
                  <a:cubicBezTo>
                    <a:pt x="567" y="187"/>
                    <a:pt x="536" y="183"/>
                    <a:pt x="505" y="183"/>
                  </a:cubicBezTo>
                  <a:lnTo>
                    <a:pt x="505" y="69"/>
                  </a:lnTo>
                  <a:close/>
                  <a:moveTo>
                    <a:pt x="233" y="164"/>
                  </a:moveTo>
                  <a:cubicBezTo>
                    <a:pt x="198" y="98"/>
                    <a:pt x="198" y="98"/>
                    <a:pt x="198" y="98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73" y="89"/>
                    <a:pt x="373" y="89"/>
                    <a:pt x="373" y="89"/>
                  </a:cubicBezTo>
                  <a:cubicBezTo>
                    <a:pt x="415" y="76"/>
                    <a:pt x="460" y="69"/>
                    <a:pt x="505" y="69"/>
                  </a:cubicBezTo>
                  <a:cubicBezTo>
                    <a:pt x="505" y="183"/>
                    <a:pt x="505" y="183"/>
                    <a:pt x="505" y="183"/>
                  </a:cubicBezTo>
                  <a:cubicBezTo>
                    <a:pt x="367" y="183"/>
                    <a:pt x="239" y="272"/>
                    <a:pt x="197" y="411"/>
                  </a:cubicBezTo>
                  <a:cubicBezTo>
                    <a:pt x="146" y="581"/>
                    <a:pt x="241" y="760"/>
                    <a:pt x="411" y="812"/>
                  </a:cubicBezTo>
                  <a:cubicBezTo>
                    <a:pt x="411" y="812"/>
                    <a:pt x="411" y="812"/>
                    <a:pt x="411" y="812"/>
                  </a:cubicBezTo>
                  <a:cubicBezTo>
                    <a:pt x="443" y="821"/>
                    <a:pt x="474" y="826"/>
                    <a:pt x="505" y="826"/>
                  </a:cubicBezTo>
                  <a:cubicBezTo>
                    <a:pt x="505" y="940"/>
                    <a:pt x="505" y="940"/>
                    <a:pt x="505" y="940"/>
                  </a:cubicBezTo>
                  <a:cubicBezTo>
                    <a:pt x="489" y="940"/>
                    <a:pt x="473" y="939"/>
                    <a:pt x="456" y="937"/>
                  </a:cubicBezTo>
                  <a:cubicBezTo>
                    <a:pt x="434" y="1009"/>
                    <a:pt x="434" y="1009"/>
                    <a:pt x="434" y="1009"/>
                  </a:cubicBezTo>
                  <a:cubicBezTo>
                    <a:pt x="282" y="963"/>
                    <a:pt x="282" y="963"/>
                    <a:pt x="282" y="963"/>
                  </a:cubicBezTo>
                  <a:cubicBezTo>
                    <a:pt x="304" y="891"/>
                    <a:pt x="304" y="891"/>
                    <a:pt x="304" y="891"/>
                  </a:cubicBezTo>
                  <a:cubicBezTo>
                    <a:pt x="249" y="862"/>
                    <a:pt x="202" y="823"/>
                    <a:pt x="165" y="776"/>
                  </a:cubicBezTo>
                  <a:cubicBezTo>
                    <a:pt x="98" y="812"/>
                    <a:pt x="98" y="812"/>
                    <a:pt x="98" y="812"/>
                  </a:cubicBezTo>
                  <a:cubicBezTo>
                    <a:pt x="23" y="671"/>
                    <a:pt x="23" y="671"/>
                    <a:pt x="23" y="671"/>
                  </a:cubicBezTo>
                  <a:cubicBezTo>
                    <a:pt x="90" y="636"/>
                    <a:pt x="90" y="636"/>
                    <a:pt x="90" y="636"/>
                  </a:cubicBezTo>
                  <a:cubicBezTo>
                    <a:pt x="72" y="579"/>
                    <a:pt x="65" y="518"/>
                    <a:pt x="72" y="456"/>
                  </a:cubicBezTo>
                  <a:cubicBezTo>
                    <a:pt x="0" y="434"/>
                    <a:pt x="0" y="434"/>
                    <a:pt x="0" y="434"/>
                  </a:cubicBezTo>
                  <a:cubicBezTo>
                    <a:pt x="46" y="282"/>
                    <a:pt x="46" y="282"/>
                    <a:pt x="46" y="282"/>
                  </a:cubicBezTo>
                  <a:cubicBezTo>
                    <a:pt x="118" y="304"/>
                    <a:pt x="118" y="304"/>
                    <a:pt x="118" y="304"/>
                  </a:cubicBezTo>
                  <a:cubicBezTo>
                    <a:pt x="147" y="249"/>
                    <a:pt x="186" y="201"/>
                    <a:pt x="233" y="164"/>
                  </a:cubicBezTo>
                  <a:close/>
                </a:path>
              </a:pathLst>
            </a:custGeom>
            <a:solidFill>
              <a:srgbClr val="FFA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ŝľídè"/>
            <p:cNvSpPr/>
            <p:nvPr/>
          </p:nvSpPr>
          <p:spPr bwMode="auto">
            <a:xfrm>
              <a:off x="7188135" y="1954218"/>
              <a:ext cx="1292071" cy="1828315"/>
            </a:xfrm>
            <a:custGeom>
              <a:avLst/>
              <a:gdLst>
                <a:gd name="T0" fmla="*/ 0 w 1118"/>
                <a:gd name="T1" fmla="*/ 0 h 1582"/>
                <a:gd name="T2" fmla="*/ 958 w 1118"/>
                <a:gd name="T3" fmla="*/ 0 h 1582"/>
                <a:gd name="T4" fmla="*/ 1118 w 1118"/>
                <a:gd name="T5" fmla="*/ 161 h 1582"/>
                <a:gd name="T6" fmla="*/ 1118 w 1118"/>
                <a:gd name="T7" fmla="*/ 0 h 1582"/>
                <a:gd name="T8" fmla="*/ 1118 w 1118"/>
                <a:gd name="T9" fmla="*/ 1582 h 1582"/>
                <a:gd name="T10" fmla="*/ 0 w 1118"/>
                <a:gd name="T11" fmla="*/ 1582 h 1582"/>
                <a:gd name="T12" fmla="*/ 0 w 1118"/>
                <a:gd name="T13" fmla="*/ 0 h 1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8" h="1582">
                  <a:moveTo>
                    <a:pt x="0" y="0"/>
                  </a:moveTo>
                  <a:lnTo>
                    <a:pt x="958" y="0"/>
                  </a:lnTo>
                  <a:lnTo>
                    <a:pt x="1118" y="161"/>
                  </a:lnTo>
                  <a:lnTo>
                    <a:pt x="1118" y="0"/>
                  </a:lnTo>
                  <a:lnTo>
                    <a:pt x="1118" y="1582"/>
                  </a:lnTo>
                  <a:lnTo>
                    <a:pt x="0" y="1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śḻïḋè"/>
            <p:cNvSpPr/>
            <p:nvPr/>
          </p:nvSpPr>
          <p:spPr bwMode="auto">
            <a:xfrm>
              <a:off x="7972855" y="3252067"/>
              <a:ext cx="0" cy="114414"/>
            </a:xfrm>
            <a:prstGeom prst="line">
              <a:avLst/>
            </a:prstGeom>
            <a:noFill/>
            <a:ln w="11113" cap="flat">
              <a:solidFill>
                <a:srgbClr val="CCCCCC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ṥľîdê"/>
            <p:cNvSpPr/>
            <p:nvPr/>
          </p:nvSpPr>
          <p:spPr bwMode="auto">
            <a:xfrm>
              <a:off x="8251378" y="3252067"/>
              <a:ext cx="0" cy="228828"/>
            </a:xfrm>
            <a:prstGeom prst="line">
              <a:avLst/>
            </a:prstGeom>
            <a:noFill/>
            <a:ln w="11113" cap="flat">
              <a:solidFill>
                <a:srgbClr val="CCCCCC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ṣ1iḍè"/>
            <p:cNvSpPr/>
            <p:nvPr/>
          </p:nvSpPr>
          <p:spPr bwMode="auto">
            <a:xfrm>
              <a:off x="7520976" y="2150686"/>
              <a:ext cx="626389" cy="4391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ṥļîďè"/>
            <p:cNvSpPr/>
            <p:nvPr/>
          </p:nvSpPr>
          <p:spPr bwMode="auto">
            <a:xfrm>
              <a:off x="7306016" y="2262789"/>
              <a:ext cx="1056309" cy="4391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šḻïďè"/>
            <p:cNvSpPr/>
            <p:nvPr/>
          </p:nvSpPr>
          <p:spPr bwMode="auto">
            <a:xfrm>
              <a:off x="7306016" y="2341377"/>
              <a:ext cx="1056309" cy="4391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ṩľïḓè"/>
            <p:cNvSpPr/>
            <p:nvPr/>
          </p:nvSpPr>
          <p:spPr bwMode="auto">
            <a:xfrm>
              <a:off x="7306016" y="2418808"/>
              <a:ext cx="1056309" cy="4391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ṩḷiḑé"/>
            <p:cNvSpPr/>
            <p:nvPr/>
          </p:nvSpPr>
          <p:spPr bwMode="auto">
            <a:xfrm>
              <a:off x="7306016" y="2497396"/>
              <a:ext cx="494639" cy="4391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ṧliḍé"/>
            <p:cNvSpPr/>
            <p:nvPr/>
          </p:nvSpPr>
          <p:spPr bwMode="auto">
            <a:xfrm>
              <a:off x="8087269" y="2743560"/>
              <a:ext cx="275056" cy="272745"/>
            </a:xfrm>
            <a:prstGeom prst="ellipse">
              <a:avLst/>
            </a:prstGeom>
            <a:solidFill>
              <a:srgbClr val="EF41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ṣliḓè"/>
            <p:cNvSpPr/>
            <p:nvPr/>
          </p:nvSpPr>
          <p:spPr bwMode="auto">
            <a:xfrm>
              <a:off x="8103448" y="2879932"/>
              <a:ext cx="122504" cy="114414"/>
            </a:xfrm>
            <a:custGeom>
              <a:avLst/>
              <a:gdLst>
                <a:gd name="T0" fmla="*/ 23 w 61"/>
                <a:gd name="T1" fmla="*/ 57 h 57"/>
                <a:gd name="T2" fmla="*/ 0 w 61"/>
                <a:gd name="T3" fmla="*/ 31 h 57"/>
                <a:gd name="T4" fmla="*/ 61 w 61"/>
                <a:gd name="T5" fmla="*/ 0 h 57"/>
                <a:gd name="T6" fmla="*/ 23 w 61"/>
                <a:gd name="T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7">
                  <a:moveTo>
                    <a:pt x="23" y="57"/>
                  </a:moveTo>
                  <a:cubicBezTo>
                    <a:pt x="13" y="51"/>
                    <a:pt x="5" y="42"/>
                    <a:pt x="0" y="31"/>
                  </a:cubicBezTo>
                  <a:cubicBezTo>
                    <a:pt x="61" y="0"/>
                    <a:pt x="61" y="0"/>
                    <a:pt x="61" y="0"/>
                  </a:cubicBezTo>
                  <a:lnTo>
                    <a:pt x="23" y="57"/>
                  </a:lnTo>
                  <a:close/>
                </a:path>
              </a:pathLst>
            </a:custGeom>
            <a:solidFill>
              <a:srgbClr val="FCD8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Slídè"/>
            <p:cNvSpPr/>
            <p:nvPr/>
          </p:nvSpPr>
          <p:spPr bwMode="auto">
            <a:xfrm>
              <a:off x="8087269" y="2771296"/>
              <a:ext cx="138684" cy="169888"/>
            </a:xfrm>
            <a:custGeom>
              <a:avLst/>
              <a:gdLst>
                <a:gd name="T0" fmla="*/ 8 w 69"/>
                <a:gd name="T1" fmla="*/ 85 h 85"/>
                <a:gd name="T2" fmla="*/ 0 w 69"/>
                <a:gd name="T3" fmla="*/ 54 h 85"/>
                <a:gd name="T4" fmla="*/ 27 w 69"/>
                <a:gd name="T5" fmla="*/ 0 h 85"/>
                <a:gd name="T6" fmla="*/ 69 w 69"/>
                <a:gd name="T7" fmla="*/ 54 h 85"/>
                <a:gd name="T8" fmla="*/ 8 w 69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85">
                  <a:moveTo>
                    <a:pt x="8" y="85"/>
                  </a:moveTo>
                  <a:cubicBezTo>
                    <a:pt x="3" y="76"/>
                    <a:pt x="0" y="65"/>
                    <a:pt x="0" y="54"/>
                  </a:cubicBezTo>
                  <a:cubicBezTo>
                    <a:pt x="0" y="32"/>
                    <a:pt x="11" y="13"/>
                    <a:pt x="27" y="0"/>
                  </a:cubicBezTo>
                  <a:cubicBezTo>
                    <a:pt x="69" y="54"/>
                    <a:pt x="69" y="54"/>
                    <a:pt x="69" y="54"/>
                  </a:cubicBezTo>
                  <a:lnTo>
                    <a:pt x="8" y="85"/>
                  </a:lnTo>
                  <a:close/>
                </a:path>
              </a:pathLst>
            </a:custGeom>
            <a:solidFill>
              <a:srgbClr val="F9B3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sḷidé"/>
            <p:cNvSpPr/>
            <p:nvPr/>
          </p:nvSpPr>
          <p:spPr bwMode="auto">
            <a:xfrm>
              <a:off x="8141587" y="2743560"/>
              <a:ext cx="84366" cy="136372"/>
            </a:xfrm>
            <a:custGeom>
              <a:avLst/>
              <a:gdLst>
                <a:gd name="T0" fmla="*/ 0 w 42"/>
                <a:gd name="T1" fmla="*/ 14 h 68"/>
                <a:gd name="T2" fmla="*/ 42 w 42"/>
                <a:gd name="T3" fmla="*/ 0 h 68"/>
                <a:gd name="T4" fmla="*/ 42 w 42"/>
                <a:gd name="T5" fmla="*/ 68 h 68"/>
                <a:gd name="T6" fmla="*/ 0 w 42"/>
                <a:gd name="T7" fmla="*/ 1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68">
                  <a:moveTo>
                    <a:pt x="0" y="14"/>
                  </a:moveTo>
                  <a:cubicBezTo>
                    <a:pt x="11" y="5"/>
                    <a:pt x="26" y="0"/>
                    <a:pt x="42" y="0"/>
                  </a:cubicBezTo>
                  <a:cubicBezTo>
                    <a:pt x="42" y="68"/>
                    <a:pt x="42" y="68"/>
                    <a:pt x="42" y="68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F48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ṥḻîḋê"/>
            <p:cNvSpPr/>
            <p:nvPr/>
          </p:nvSpPr>
          <p:spPr bwMode="auto">
            <a:xfrm>
              <a:off x="8225953" y="2743560"/>
              <a:ext cx="98234" cy="136372"/>
            </a:xfrm>
            <a:custGeom>
              <a:avLst/>
              <a:gdLst>
                <a:gd name="T0" fmla="*/ 0 w 49"/>
                <a:gd name="T1" fmla="*/ 0 h 68"/>
                <a:gd name="T2" fmla="*/ 0 w 49"/>
                <a:gd name="T3" fmla="*/ 68 h 68"/>
                <a:gd name="T4" fmla="*/ 49 w 49"/>
                <a:gd name="T5" fmla="*/ 20 h 68"/>
                <a:gd name="T6" fmla="*/ 0 w 49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68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36" y="8"/>
                    <a:pt x="19" y="0"/>
                    <a:pt x="0" y="0"/>
                  </a:cubicBezTo>
                  <a:close/>
                </a:path>
              </a:pathLst>
            </a:custGeom>
            <a:solidFill>
              <a:srgbClr val="F26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ṣḻïďe"/>
            <p:cNvSpPr/>
            <p:nvPr/>
          </p:nvSpPr>
          <p:spPr bwMode="auto">
            <a:xfrm>
              <a:off x="7306016" y="3039419"/>
              <a:ext cx="629856" cy="1618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šľiḑe"/>
            <p:cNvSpPr/>
            <p:nvPr/>
          </p:nvSpPr>
          <p:spPr bwMode="auto">
            <a:xfrm>
              <a:off x="7306016" y="2703110"/>
              <a:ext cx="112103" cy="336308"/>
            </a:xfrm>
            <a:prstGeom prst="rect">
              <a:avLst/>
            </a:prstGeom>
            <a:solidFill>
              <a:srgbClr val="4C8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śḷïďé"/>
            <p:cNvSpPr/>
            <p:nvPr/>
          </p:nvSpPr>
          <p:spPr bwMode="auto">
            <a:xfrm>
              <a:off x="7436610" y="2829081"/>
              <a:ext cx="109791" cy="210337"/>
            </a:xfrm>
            <a:prstGeom prst="rect">
              <a:avLst/>
            </a:prstGeom>
            <a:solidFill>
              <a:srgbClr val="609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ṥľíḍé"/>
            <p:cNvSpPr/>
            <p:nvPr/>
          </p:nvSpPr>
          <p:spPr bwMode="auto">
            <a:xfrm>
              <a:off x="7564893" y="2901890"/>
              <a:ext cx="112103" cy="137528"/>
            </a:xfrm>
            <a:prstGeom prst="rect">
              <a:avLst/>
            </a:prstGeom>
            <a:solidFill>
              <a:srgbClr val="73AC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ṧḷîḑê"/>
            <p:cNvSpPr/>
            <p:nvPr/>
          </p:nvSpPr>
          <p:spPr bwMode="auto">
            <a:xfrm>
              <a:off x="7693175" y="2836016"/>
              <a:ext cx="112103" cy="203403"/>
            </a:xfrm>
            <a:prstGeom prst="rect">
              <a:avLst/>
            </a:prstGeom>
            <a:solidFill>
              <a:srgbClr val="87B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ṥľíḑe"/>
            <p:cNvSpPr/>
            <p:nvPr/>
          </p:nvSpPr>
          <p:spPr bwMode="auto">
            <a:xfrm>
              <a:off x="7823769" y="2893801"/>
              <a:ext cx="112103" cy="14561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şliḋe"/>
            <p:cNvSpPr/>
            <p:nvPr/>
          </p:nvSpPr>
          <p:spPr bwMode="auto">
            <a:xfrm>
              <a:off x="8097670" y="3039419"/>
              <a:ext cx="55474" cy="1618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ṡļíďê"/>
            <p:cNvSpPr/>
            <p:nvPr/>
          </p:nvSpPr>
          <p:spPr bwMode="auto">
            <a:xfrm>
              <a:off x="8179725" y="3039419"/>
              <a:ext cx="167576" cy="1618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ṩļiḓé"/>
            <p:cNvSpPr/>
            <p:nvPr/>
          </p:nvSpPr>
          <p:spPr bwMode="auto">
            <a:xfrm>
              <a:off x="8295294" y="1954218"/>
              <a:ext cx="184912" cy="186067"/>
            </a:xfrm>
            <a:custGeom>
              <a:avLst/>
              <a:gdLst>
                <a:gd name="T0" fmla="*/ 0 w 160"/>
                <a:gd name="T1" fmla="*/ 161 h 161"/>
                <a:gd name="T2" fmla="*/ 160 w 160"/>
                <a:gd name="T3" fmla="*/ 161 h 161"/>
                <a:gd name="T4" fmla="*/ 0 w 160"/>
                <a:gd name="T5" fmla="*/ 0 h 161"/>
                <a:gd name="T6" fmla="*/ 0 w 160"/>
                <a:gd name="T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161">
                  <a:moveTo>
                    <a:pt x="0" y="161"/>
                  </a:moveTo>
                  <a:lnTo>
                    <a:pt x="160" y="161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S1íḓe"/>
            <p:cNvSpPr/>
            <p:nvPr/>
          </p:nvSpPr>
          <p:spPr bwMode="auto">
            <a:xfrm>
              <a:off x="7306016" y="3218552"/>
              <a:ext cx="223050" cy="68186"/>
            </a:xfrm>
            <a:prstGeom prst="rect">
              <a:avLst/>
            </a:prstGeom>
            <a:solidFill>
              <a:srgbClr val="EF41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ṥlîḍê"/>
            <p:cNvSpPr/>
            <p:nvPr/>
          </p:nvSpPr>
          <p:spPr bwMode="auto">
            <a:xfrm>
              <a:off x="7584540" y="3218552"/>
              <a:ext cx="223050" cy="68186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šḷïḍê"/>
            <p:cNvSpPr/>
            <p:nvPr/>
          </p:nvSpPr>
          <p:spPr bwMode="auto">
            <a:xfrm>
              <a:off x="7860752" y="3218552"/>
              <a:ext cx="225361" cy="68186"/>
            </a:xfrm>
            <a:prstGeom prst="rect">
              <a:avLst/>
            </a:prstGeom>
            <a:solidFill>
              <a:srgbClr val="609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šlíḑe"/>
            <p:cNvSpPr/>
            <p:nvPr/>
          </p:nvSpPr>
          <p:spPr bwMode="auto">
            <a:xfrm>
              <a:off x="8139275" y="3218552"/>
              <a:ext cx="223050" cy="68186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ṥḻïďe"/>
            <p:cNvSpPr/>
            <p:nvPr/>
          </p:nvSpPr>
          <p:spPr bwMode="auto">
            <a:xfrm>
              <a:off x="7306016" y="3331810"/>
              <a:ext cx="223050" cy="68186"/>
            </a:xfrm>
            <a:prstGeom prst="rect">
              <a:avLst/>
            </a:prstGeom>
            <a:solidFill>
              <a:srgbClr val="F26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ṣḻîḓè"/>
            <p:cNvSpPr/>
            <p:nvPr/>
          </p:nvSpPr>
          <p:spPr bwMode="auto">
            <a:xfrm>
              <a:off x="7306016" y="3446224"/>
              <a:ext cx="223050" cy="68186"/>
            </a:xfrm>
            <a:prstGeom prst="rect">
              <a:avLst/>
            </a:prstGeom>
            <a:solidFill>
              <a:srgbClr val="F48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Sliḑé"/>
            <p:cNvSpPr/>
            <p:nvPr/>
          </p:nvSpPr>
          <p:spPr bwMode="auto">
            <a:xfrm>
              <a:off x="7306016" y="3560639"/>
              <a:ext cx="223050" cy="68186"/>
            </a:xfrm>
            <a:prstGeom prst="rect">
              <a:avLst/>
            </a:prstGeom>
            <a:solidFill>
              <a:srgbClr val="FCD8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ṡḻîḑe"/>
            <p:cNvSpPr/>
            <p:nvPr/>
          </p:nvSpPr>
          <p:spPr bwMode="auto">
            <a:xfrm>
              <a:off x="7860752" y="3331810"/>
              <a:ext cx="225361" cy="68186"/>
            </a:xfrm>
            <a:prstGeom prst="rect">
              <a:avLst/>
            </a:prstGeom>
            <a:solidFill>
              <a:srgbClr val="609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S1îḓê"/>
            <p:cNvSpPr/>
            <p:nvPr/>
          </p:nvSpPr>
          <p:spPr bwMode="auto">
            <a:xfrm>
              <a:off x="8139275" y="3331810"/>
              <a:ext cx="223050" cy="68186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sļiḑe"/>
            <p:cNvSpPr/>
            <p:nvPr/>
          </p:nvSpPr>
          <p:spPr bwMode="auto">
            <a:xfrm>
              <a:off x="8139275" y="3446224"/>
              <a:ext cx="223050" cy="68186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ṣļiḋé"/>
            <p:cNvSpPr/>
            <p:nvPr/>
          </p:nvSpPr>
          <p:spPr bwMode="auto">
            <a:xfrm>
              <a:off x="4432950" y="3142276"/>
              <a:ext cx="2985169" cy="1962376"/>
            </a:xfrm>
            <a:custGeom>
              <a:avLst/>
              <a:gdLst>
                <a:gd name="T0" fmla="*/ 52 w 1491"/>
                <a:gd name="T1" fmla="*/ 0 h 980"/>
                <a:gd name="T2" fmla="*/ 1440 w 1491"/>
                <a:gd name="T3" fmla="*/ 0 h 980"/>
                <a:gd name="T4" fmla="*/ 1491 w 1491"/>
                <a:gd name="T5" fmla="*/ 51 h 980"/>
                <a:gd name="T6" fmla="*/ 1491 w 1491"/>
                <a:gd name="T7" fmla="*/ 928 h 980"/>
                <a:gd name="T8" fmla="*/ 1440 w 1491"/>
                <a:gd name="T9" fmla="*/ 980 h 980"/>
                <a:gd name="T10" fmla="*/ 52 w 1491"/>
                <a:gd name="T11" fmla="*/ 980 h 980"/>
                <a:gd name="T12" fmla="*/ 0 w 1491"/>
                <a:gd name="T13" fmla="*/ 928 h 980"/>
                <a:gd name="T14" fmla="*/ 0 w 1491"/>
                <a:gd name="T15" fmla="*/ 51 h 980"/>
                <a:gd name="T16" fmla="*/ 52 w 1491"/>
                <a:gd name="T17" fmla="*/ 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1" h="980">
                  <a:moveTo>
                    <a:pt x="52" y="0"/>
                  </a:moveTo>
                  <a:cubicBezTo>
                    <a:pt x="1440" y="0"/>
                    <a:pt x="1440" y="0"/>
                    <a:pt x="1440" y="0"/>
                  </a:cubicBezTo>
                  <a:cubicBezTo>
                    <a:pt x="1468" y="0"/>
                    <a:pt x="1491" y="23"/>
                    <a:pt x="1491" y="51"/>
                  </a:cubicBezTo>
                  <a:cubicBezTo>
                    <a:pt x="1491" y="928"/>
                    <a:pt x="1491" y="928"/>
                    <a:pt x="1491" y="928"/>
                  </a:cubicBezTo>
                  <a:cubicBezTo>
                    <a:pt x="1491" y="957"/>
                    <a:pt x="1468" y="980"/>
                    <a:pt x="1440" y="980"/>
                  </a:cubicBezTo>
                  <a:cubicBezTo>
                    <a:pt x="52" y="980"/>
                    <a:pt x="52" y="980"/>
                    <a:pt x="52" y="980"/>
                  </a:cubicBezTo>
                  <a:cubicBezTo>
                    <a:pt x="23" y="980"/>
                    <a:pt x="0" y="957"/>
                    <a:pt x="0" y="928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2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i$1íďè"/>
            <p:cNvSpPr/>
            <p:nvPr/>
          </p:nvSpPr>
          <p:spPr bwMode="auto">
            <a:xfrm>
              <a:off x="4586658" y="3346834"/>
              <a:ext cx="2677754" cy="14376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ṡlîḑe"/>
            <p:cNvSpPr/>
            <p:nvPr/>
          </p:nvSpPr>
          <p:spPr bwMode="auto">
            <a:xfrm>
              <a:off x="5862549" y="4872357"/>
              <a:ext cx="125971" cy="128283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ṡ1ïḓê"/>
            <p:cNvSpPr/>
            <p:nvPr/>
          </p:nvSpPr>
          <p:spPr bwMode="auto">
            <a:xfrm>
              <a:off x="3914041" y="5104652"/>
              <a:ext cx="4022987" cy="340931"/>
            </a:xfrm>
            <a:custGeom>
              <a:avLst/>
              <a:gdLst>
                <a:gd name="T0" fmla="*/ 449 w 3481"/>
                <a:gd name="T1" fmla="*/ 0 h 295"/>
                <a:gd name="T2" fmla="*/ 3032 w 3481"/>
                <a:gd name="T3" fmla="*/ 0 h 295"/>
                <a:gd name="T4" fmla="*/ 3481 w 3481"/>
                <a:gd name="T5" fmla="*/ 295 h 295"/>
                <a:gd name="T6" fmla="*/ 0 w 3481"/>
                <a:gd name="T7" fmla="*/ 295 h 295"/>
                <a:gd name="T8" fmla="*/ 449 w 3481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1" h="295">
                  <a:moveTo>
                    <a:pt x="449" y="0"/>
                  </a:moveTo>
                  <a:lnTo>
                    <a:pt x="3032" y="0"/>
                  </a:lnTo>
                  <a:lnTo>
                    <a:pt x="3481" y="295"/>
                  </a:lnTo>
                  <a:lnTo>
                    <a:pt x="0" y="295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iŝḻïḋé"/>
            <p:cNvSpPr/>
            <p:nvPr/>
          </p:nvSpPr>
          <p:spPr bwMode="auto">
            <a:xfrm>
              <a:off x="3914041" y="5445583"/>
              <a:ext cx="4022987" cy="189535"/>
            </a:xfrm>
            <a:custGeom>
              <a:avLst/>
              <a:gdLst>
                <a:gd name="T0" fmla="*/ 0 w 2009"/>
                <a:gd name="T1" fmla="*/ 0 h 95"/>
                <a:gd name="T2" fmla="*/ 2009 w 2009"/>
                <a:gd name="T3" fmla="*/ 0 h 95"/>
                <a:gd name="T4" fmla="*/ 2009 w 2009"/>
                <a:gd name="T5" fmla="*/ 58 h 95"/>
                <a:gd name="T6" fmla="*/ 1972 w 2009"/>
                <a:gd name="T7" fmla="*/ 95 h 95"/>
                <a:gd name="T8" fmla="*/ 37 w 2009"/>
                <a:gd name="T9" fmla="*/ 95 h 95"/>
                <a:gd name="T10" fmla="*/ 0 w 2009"/>
                <a:gd name="T11" fmla="*/ 58 h 95"/>
                <a:gd name="T12" fmla="*/ 0 w 2009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9" h="95">
                  <a:moveTo>
                    <a:pt x="0" y="0"/>
                  </a:moveTo>
                  <a:cubicBezTo>
                    <a:pt x="2009" y="0"/>
                    <a:pt x="2009" y="0"/>
                    <a:pt x="2009" y="0"/>
                  </a:cubicBezTo>
                  <a:cubicBezTo>
                    <a:pt x="2009" y="58"/>
                    <a:pt x="2009" y="58"/>
                    <a:pt x="2009" y="58"/>
                  </a:cubicBezTo>
                  <a:cubicBezTo>
                    <a:pt x="2009" y="78"/>
                    <a:pt x="1993" y="95"/>
                    <a:pt x="1972" y="95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17" y="95"/>
                    <a:pt x="0" y="78"/>
                    <a:pt x="0" y="5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šľïďê"/>
            <p:cNvSpPr/>
            <p:nvPr/>
          </p:nvSpPr>
          <p:spPr bwMode="auto">
            <a:xfrm>
              <a:off x="5520462" y="5543817"/>
              <a:ext cx="812456" cy="52006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ṣlíḍè"/>
            <p:cNvSpPr/>
            <p:nvPr/>
          </p:nvSpPr>
          <p:spPr bwMode="auto">
            <a:xfrm>
              <a:off x="3914041" y="5445583"/>
              <a:ext cx="4022987" cy="57785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ṧlîḓè"/>
            <p:cNvSpPr/>
            <p:nvPr/>
          </p:nvSpPr>
          <p:spPr bwMode="auto">
            <a:xfrm>
              <a:off x="4022677" y="5126610"/>
              <a:ext cx="3762955" cy="286613"/>
            </a:xfrm>
            <a:custGeom>
              <a:avLst/>
              <a:gdLst>
                <a:gd name="T0" fmla="*/ 1852 w 1879"/>
                <a:gd name="T1" fmla="*/ 120 h 143"/>
                <a:gd name="T2" fmla="*/ 1566 w 1879"/>
                <a:gd name="T3" fmla="*/ 52 h 143"/>
                <a:gd name="T4" fmla="*/ 1566 w 1879"/>
                <a:gd name="T5" fmla="*/ 87 h 143"/>
                <a:gd name="T6" fmla="*/ 1566 w 1879"/>
                <a:gd name="T7" fmla="*/ 38 h 143"/>
                <a:gd name="T8" fmla="*/ 1728 w 1879"/>
                <a:gd name="T9" fmla="*/ 38 h 143"/>
                <a:gd name="T10" fmla="*/ 1566 w 1879"/>
                <a:gd name="T11" fmla="*/ 4 h 143"/>
                <a:gd name="T12" fmla="*/ 1803 w 1879"/>
                <a:gd name="T13" fmla="*/ 87 h 143"/>
                <a:gd name="T14" fmla="*/ 337 w 1879"/>
                <a:gd name="T15" fmla="*/ 105 h 143"/>
                <a:gd name="T16" fmla="*/ 914 w 1879"/>
                <a:gd name="T17" fmla="*/ 140 h 143"/>
                <a:gd name="T18" fmla="*/ 1566 w 1879"/>
                <a:gd name="T19" fmla="*/ 2 h 143"/>
                <a:gd name="T20" fmla="*/ 1566 w 1879"/>
                <a:gd name="T21" fmla="*/ 36 h 143"/>
                <a:gd name="T22" fmla="*/ 1433 w 1879"/>
                <a:gd name="T23" fmla="*/ 20 h 143"/>
                <a:gd name="T24" fmla="*/ 1566 w 1879"/>
                <a:gd name="T25" fmla="*/ 52 h 143"/>
                <a:gd name="T26" fmla="*/ 1462 w 1879"/>
                <a:gd name="T27" fmla="*/ 52 h 143"/>
                <a:gd name="T28" fmla="*/ 1517 w 1879"/>
                <a:gd name="T29" fmla="*/ 138 h 143"/>
                <a:gd name="T30" fmla="*/ 1486 w 1879"/>
                <a:gd name="T31" fmla="*/ 103 h 143"/>
                <a:gd name="T32" fmla="*/ 434 w 1879"/>
                <a:gd name="T33" fmla="*/ 52 h 143"/>
                <a:gd name="T34" fmla="*/ 337 w 1879"/>
                <a:gd name="T35" fmla="*/ 38 h 143"/>
                <a:gd name="T36" fmla="*/ 490 w 1879"/>
                <a:gd name="T37" fmla="*/ 1 h 143"/>
                <a:gd name="T38" fmla="*/ 337 w 1879"/>
                <a:gd name="T39" fmla="*/ 5 h 143"/>
                <a:gd name="T40" fmla="*/ 966 w 1879"/>
                <a:gd name="T41" fmla="*/ 104 h 143"/>
                <a:gd name="T42" fmla="*/ 964 w 1879"/>
                <a:gd name="T43" fmla="*/ 140 h 143"/>
                <a:gd name="T44" fmla="*/ 598 w 1879"/>
                <a:gd name="T45" fmla="*/ 52 h 143"/>
                <a:gd name="T46" fmla="*/ 457 w 1879"/>
                <a:gd name="T47" fmla="*/ 71 h 143"/>
                <a:gd name="T48" fmla="*/ 754 w 1879"/>
                <a:gd name="T49" fmla="*/ 71 h 143"/>
                <a:gd name="T50" fmla="*/ 640 w 1879"/>
                <a:gd name="T51" fmla="*/ 52 h 143"/>
                <a:gd name="T52" fmla="*/ 922 w 1879"/>
                <a:gd name="T53" fmla="*/ 89 h 143"/>
                <a:gd name="T54" fmla="*/ 969 w 1879"/>
                <a:gd name="T55" fmla="*/ 52 h 143"/>
                <a:gd name="T56" fmla="*/ 967 w 1879"/>
                <a:gd name="T57" fmla="*/ 88 h 143"/>
                <a:gd name="T58" fmla="*/ 1256 w 1879"/>
                <a:gd name="T59" fmla="*/ 52 h 143"/>
                <a:gd name="T60" fmla="*/ 1138 w 1879"/>
                <a:gd name="T61" fmla="*/ 70 h 143"/>
                <a:gd name="T62" fmla="*/ 1435 w 1879"/>
                <a:gd name="T63" fmla="*/ 70 h 143"/>
                <a:gd name="T64" fmla="*/ 1298 w 1879"/>
                <a:gd name="T65" fmla="*/ 52 h 143"/>
                <a:gd name="T66" fmla="*/ 610 w 1879"/>
                <a:gd name="T67" fmla="*/ 38 h 143"/>
                <a:gd name="T68" fmla="*/ 676 w 1879"/>
                <a:gd name="T69" fmla="*/ 1 h 143"/>
                <a:gd name="T70" fmla="*/ 650 w 1879"/>
                <a:gd name="T71" fmla="*/ 38 h 143"/>
                <a:gd name="T72" fmla="*/ 934 w 1879"/>
                <a:gd name="T73" fmla="*/ 1 h 143"/>
                <a:gd name="T74" fmla="*/ 817 w 1879"/>
                <a:gd name="T75" fmla="*/ 19 h 143"/>
                <a:gd name="T76" fmla="*/ 1086 w 1879"/>
                <a:gd name="T77" fmla="*/ 20 h 143"/>
                <a:gd name="T78" fmla="*/ 972 w 1879"/>
                <a:gd name="T79" fmla="*/ 1 h 143"/>
                <a:gd name="T80" fmla="*/ 1249 w 1879"/>
                <a:gd name="T81" fmla="*/ 38 h 143"/>
                <a:gd name="T82" fmla="*/ 1268 w 1879"/>
                <a:gd name="T83" fmla="*/ 2 h 143"/>
                <a:gd name="T84" fmla="*/ 1290 w 1879"/>
                <a:gd name="T85" fmla="*/ 38 h 143"/>
                <a:gd name="T86" fmla="*/ 337 w 1879"/>
                <a:gd name="T87" fmla="*/ 105 h 143"/>
                <a:gd name="T88" fmla="*/ 337 w 1879"/>
                <a:gd name="T89" fmla="*/ 1 h 143"/>
                <a:gd name="T90" fmla="*/ 266 w 1879"/>
                <a:gd name="T91" fmla="*/ 38 h 143"/>
                <a:gd name="T92" fmla="*/ 331 w 1879"/>
                <a:gd name="T93" fmla="*/ 38 h 143"/>
                <a:gd name="T94" fmla="*/ 337 w 1879"/>
                <a:gd name="T95" fmla="*/ 90 h 143"/>
                <a:gd name="T96" fmla="*/ 312 w 1879"/>
                <a:gd name="T97" fmla="*/ 52 h 143"/>
                <a:gd name="T98" fmla="*/ 266 w 1879"/>
                <a:gd name="T99" fmla="*/ 52 h 143"/>
                <a:gd name="T100" fmla="*/ 266 w 1879"/>
                <a:gd name="T101" fmla="*/ 142 h 143"/>
                <a:gd name="T102" fmla="*/ 266 w 1879"/>
                <a:gd name="T103" fmla="*/ 0 h 143"/>
                <a:gd name="T104" fmla="*/ 232 w 1879"/>
                <a:gd name="T105" fmla="*/ 0 h 143"/>
                <a:gd name="T106" fmla="*/ 243 w 1879"/>
                <a:gd name="T107" fmla="*/ 71 h 143"/>
                <a:gd name="T108" fmla="*/ 148 w 1879"/>
                <a:gd name="T109" fmla="*/ 52 h 143"/>
                <a:gd name="T110" fmla="*/ 266 w 1879"/>
                <a:gd name="T111" fmla="*/ 9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79" h="143">
                  <a:moveTo>
                    <a:pt x="1566" y="138"/>
                  </a:moveTo>
                  <a:cubicBezTo>
                    <a:pt x="1566" y="102"/>
                    <a:pt x="1566" y="102"/>
                    <a:pt x="1566" y="102"/>
                  </a:cubicBezTo>
                  <a:cubicBezTo>
                    <a:pt x="1825" y="102"/>
                    <a:pt x="1825" y="102"/>
                    <a:pt x="1825" y="102"/>
                  </a:cubicBezTo>
                  <a:cubicBezTo>
                    <a:pt x="1834" y="108"/>
                    <a:pt x="1843" y="114"/>
                    <a:pt x="1852" y="120"/>
                  </a:cubicBezTo>
                  <a:cubicBezTo>
                    <a:pt x="1861" y="125"/>
                    <a:pt x="1870" y="131"/>
                    <a:pt x="1879" y="137"/>
                  </a:cubicBezTo>
                  <a:cubicBezTo>
                    <a:pt x="1774" y="138"/>
                    <a:pt x="1670" y="138"/>
                    <a:pt x="1566" y="138"/>
                  </a:cubicBezTo>
                  <a:close/>
                  <a:moveTo>
                    <a:pt x="1566" y="87"/>
                  </a:moveTo>
                  <a:cubicBezTo>
                    <a:pt x="1566" y="52"/>
                    <a:pt x="1566" y="52"/>
                    <a:pt x="1566" y="52"/>
                  </a:cubicBezTo>
                  <a:cubicBezTo>
                    <a:pt x="1585" y="52"/>
                    <a:pt x="1585" y="52"/>
                    <a:pt x="1585" y="52"/>
                  </a:cubicBezTo>
                  <a:cubicBezTo>
                    <a:pt x="1592" y="58"/>
                    <a:pt x="1599" y="63"/>
                    <a:pt x="1606" y="70"/>
                  </a:cubicBezTo>
                  <a:cubicBezTo>
                    <a:pt x="1612" y="75"/>
                    <a:pt x="1619" y="81"/>
                    <a:pt x="1626" y="87"/>
                  </a:cubicBezTo>
                  <a:cubicBezTo>
                    <a:pt x="1566" y="87"/>
                    <a:pt x="1566" y="87"/>
                    <a:pt x="1566" y="87"/>
                  </a:cubicBezTo>
                  <a:close/>
                  <a:moveTo>
                    <a:pt x="1566" y="38"/>
                  </a:moveTo>
                  <a:cubicBezTo>
                    <a:pt x="1566" y="36"/>
                    <a:pt x="1566" y="36"/>
                    <a:pt x="1566" y="36"/>
                  </a:cubicBezTo>
                  <a:cubicBezTo>
                    <a:pt x="1568" y="38"/>
                    <a:pt x="1568" y="38"/>
                    <a:pt x="1568" y="38"/>
                  </a:cubicBezTo>
                  <a:cubicBezTo>
                    <a:pt x="1566" y="38"/>
                    <a:pt x="1566" y="38"/>
                    <a:pt x="1566" y="38"/>
                  </a:cubicBezTo>
                  <a:close/>
                  <a:moveTo>
                    <a:pt x="1566" y="4"/>
                  </a:moveTo>
                  <a:cubicBezTo>
                    <a:pt x="1573" y="9"/>
                    <a:pt x="1580" y="14"/>
                    <a:pt x="1587" y="20"/>
                  </a:cubicBezTo>
                  <a:cubicBezTo>
                    <a:pt x="1595" y="26"/>
                    <a:pt x="1602" y="32"/>
                    <a:pt x="1609" y="38"/>
                  </a:cubicBezTo>
                  <a:cubicBezTo>
                    <a:pt x="1649" y="38"/>
                    <a:pt x="1688" y="38"/>
                    <a:pt x="1728" y="38"/>
                  </a:cubicBezTo>
                  <a:cubicBezTo>
                    <a:pt x="1719" y="32"/>
                    <a:pt x="1711" y="26"/>
                    <a:pt x="1702" y="20"/>
                  </a:cubicBezTo>
                  <a:cubicBezTo>
                    <a:pt x="1693" y="14"/>
                    <a:pt x="1684" y="8"/>
                    <a:pt x="1675" y="2"/>
                  </a:cubicBezTo>
                  <a:cubicBezTo>
                    <a:pt x="1566" y="2"/>
                    <a:pt x="1566" y="2"/>
                    <a:pt x="1566" y="2"/>
                  </a:cubicBezTo>
                  <a:cubicBezTo>
                    <a:pt x="1566" y="4"/>
                    <a:pt x="1566" y="4"/>
                    <a:pt x="1566" y="4"/>
                  </a:cubicBezTo>
                  <a:close/>
                  <a:moveTo>
                    <a:pt x="1627" y="52"/>
                  </a:moveTo>
                  <a:cubicBezTo>
                    <a:pt x="1667" y="52"/>
                    <a:pt x="1708" y="52"/>
                    <a:pt x="1749" y="52"/>
                  </a:cubicBezTo>
                  <a:cubicBezTo>
                    <a:pt x="1758" y="57"/>
                    <a:pt x="1767" y="63"/>
                    <a:pt x="1776" y="69"/>
                  </a:cubicBezTo>
                  <a:cubicBezTo>
                    <a:pt x="1785" y="75"/>
                    <a:pt x="1794" y="81"/>
                    <a:pt x="1803" y="87"/>
                  </a:cubicBezTo>
                  <a:cubicBezTo>
                    <a:pt x="1759" y="87"/>
                    <a:pt x="1715" y="87"/>
                    <a:pt x="1672" y="87"/>
                  </a:cubicBezTo>
                  <a:cubicBezTo>
                    <a:pt x="1664" y="81"/>
                    <a:pt x="1657" y="75"/>
                    <a:pt x="1649" y="69"/>
                  </a:cubicBezTo>
                  <a:cubicBezTo>
                    <a:pt x="1642" y="63"/>
                    <a:pt x="1634" y="58"/>
                    <a:pt x="1627" y="52"/>
                  </a:cubicBezTo>
                  <a:close/>
                  <a:moveTo>
                    <a:pt x="337" y="105"/>
                  </a:moveTo>
                  <a:cubicBezTo>
                    <a:pt x="490" y="105"/>
                    <a:pt x="490" y="105"/>
                    <a:pt x="490" y="105"/>
                  </a:cubicBezTo>
                  <a:cubicBezTo>
                    <a:pt x="633" y="104"/>
                    <a:pt x="776" y="104"/>
                    <a:pt x="920" y="104"/>
                  </a:cubicBezTo>
                  <a:cubicBezTo>
                    <a:pt x="919" y="110"/>
                    <a:pt x="918" y="116"/>
                    <a:pt x="917" y="122"/>
                  </a:cubicBezTo>
                  <a:cubicBezTo>
                    <a:pt x="916" y="128"/>
                    <a:pt x="915" y="134"/>
                    <a:pt x="914" y="140"/>
                  </a:cubicBezTo>
                  <a:cubicBezTo>
                    <a:pt x="762" y="141"/>
                    <a:pt x="609" y="141"/>
                    <a:pt x="457" y="142"/>
                  </a:cubicBezTo>
                  <a:cubicBezTo>
                    <a:pt x="337" y="142"/>
                    <a:pt x="337" y="142"/>
                    <a:pt x="337" y="142"/>
                  </a:cubicBezTo>
                  <a:cubicBezTo>
                    <a:pt x="337" y="105"/>
                    <a:pt x="337" y="105"/>
                    <a:pt x="337" y="105"/>
                  </a:cubicBezTo>
                  <a:close/>
                  <a:moveTo>
                    <a:pt x="1566" y="2"/>
                  </a:moveTo>
                  <a:cubicBezTo>
                    <a:pt x="1566" y="4"/>
                    <a:pt x="1566" y="4"/>
                    <a:pt x="1566" y="4"/>
                  </a:cubicBezTo>
                  <a:cubicBezTo>
                    <a:pt x="1564" y="2"/>
                    <a:pt x="1564" y="2"/>
                    <a:pt x="1564" y="2"/>
                  </a:cubicBezTo>
                  <a:cubicBezTo>
                    <a:pt x="1566" y="2"/>
                    <a:pt x="1566" y="2"/>
                    <a:pt x="1566" y="2"/>
                  </a:cubicBezTo>
                  <a:close/>
                  <a:moveTo>
                    <a:pt x="1566" y="36"/>
                  </a:moveTo>
                  <a:cubicBezTo>
                    <a:pt x="1560" y="31"/>
                    <a:pt x="1554" y="25"/>
                    <a:pt x="1548" y="20"/>
                  </a:cubicBezTo>
                  <a:cubicBezTo>
                    <a:pt x="1541" y="14"/>
                    <a:pt x="1533" y="8"/>
                    <a:pt x="1527" y="2"/>
                  </a:cubicBezTo>
                  <a:cubicBezTo>
                    <a:pt x="1490" y="2"/>
                    <a:pt x="1453" y="2"/>
                    <a:pt x="1416" y="2"/>
                  </a:cubicBezTo>
                  <a:cubicBezTo>
                    <a:pt x="1422" y="8"/>
                    <a:pt x="1427" y="14"/>
                    <a:pt x="1433" y="20"/>
                  </a:cubicBezTo>
                  <a:cubicBezTo>
                    <a:pt x="1439" y="26"/>
                    <a:pt x="1444" y="32"/>
                    <a:pt x="1449" y="38"/>
                  </a:cubicBezTo>
                  <a:cubicBezTo>
                    <a:pt x="1488" y="38"/>
                    <a:pt x="1527" y="38"/>
                    <a:pt x="1566" y="38"/>
                  </a:cubicBezTo>
                  <a:cubicBezTo>
                    <a:pt x="1566" y="36"/>
                    <a:pt x="1566" y="36"/>
                    <a:pt x="1566" y="36"/>
                  </a:cubicBezTo>
                  <a:close/>
                  <a:moveTo>
                    <a:pt x="1566" y="52"/>
                  </a:moveTo>
                  <a:cubicBezTo>
                    <a:pt x="1566" y="87"/>
                    <a:pt x="1566" y="87"/>
                    <a:pt x="1566" y="87"/>
                  </a:cubicBezTo>
                  <a:cubicBezTo>
                    <a:pt x="1495" y="88"/>
                    <a:pt x="1495" y="88"/>
                    <a:pt x="1495" y="88"/>
                  </a:cubicBezTo>
                  <a:cubicBezTo>
                    <a:pt x="1490" y="82"/>
                    <a:pt x="1484" y="76"/>
                    <a:pt x="1479" y="70"/>
                  </a:cubicBezTo>
                  <a:cubicBezTo>
                    <a:pt x="1473" y="64"/>
                    <a:pt x="1468" y="58"/>
                    <a:pt x="1462" y="52"/>
                  </a:cubicBezTo>
                  <a:cubicBezTo>
                    <a:pt x="1497" y="52"/>
                    <a:pt x="1532" y="52"/>
                    <a:pt x="1566" y="52"/>
                  </a:cubicBezTo>
                  <a:close/>
                  <a:moveTo>
                    <a:pt x="1566" y="102"/>
                  </a:moveTo>
                  <a:cubicBezTo>
                    <a:pt x="1566" y="138"/>
                    <a:pt x="1566" y="138"/>
                    <a:pt x="1566" y="138"/>
                  </a:cubicBezTo>
                  <a:cubicBezTo>
                    <a:pt x="1517" y="138"/>
                    <a:pt x="1517" y="138"/>
                    <a:pt x="1517" y="138"/>
                  </a:cubicBezTo>
                  <a:cubicBezTo>
                    <a:pt x="1397" y="139"/>
                    <a:pt x="1277" y="139"/>
                    <a:pt x="1157" y="140"/>
                  </a:cubicBezTo>
                  <a:cubicBezTo>
                    <a:pt x="1155" y="133"/>
                    <a:pt x="1153" y="127"/>
                    <a:pt x="1152" y="121"/>
                  </a:cubicBezTo>
                  <a:cubicBezTo>
                    <a:pt x="1150" y="115"/>
                    <a:pt x="1149" y="109"/>
                    <a:pt x="1147" y="103"/>
                  </a:cubicBezTo>
                  <a:cubicBezTo>
                    <a:pt x="1260" y="103"/>
                    <a:pt x="1373" y="103"/>
                    <a:pt x="1486" y="103"/>
                  </a:cubicBezTo>
                  <a:cubicBezTo>
                    <a:pt x="1566" y="102"/>
                    <a:pt x="1566" y="102"/>
                    <a:pt x="1566" y="102"/>
                  </a:cubicBezTo>
                  <a:close/>
                  <a:moveTo>
                    <a:pt x="337" y="90"/>
                  </a:moveTo>
                  <a:cubicBezTo>
                    <a:pt x="337" y="52"/>
                    <a:pt x="337" y="52"/>
                    <a:pt x="337" y="52"/>
                  </a:cubicBezTo>
                  <a:cubicBezTo>
                    <a:pt x="369" y="52"/>
                    <a:pt x="401" y="52"/>
                    <a:pt x="434" y="52"/>
                  </a:cubicBezTo>
                  <a:cubicBezTo>
                    <a:pt x="427" y="59"/>
                    <a:pt x="420" y="65"/>
                    <a:pt x="414" y="71"/>
                  </a:cubicBezTo>
                  <a:cubicBezTo>
                    <a:pt x="407" y="77"/>
                    <a:pt x="400" y="83"/>
                    <a:pt x="393" y="89"/>
                  </a:cubicBezTo>
                  <a:cubicBezTo>
                    <a:pt x="337" y="90"/>
                    <a:pt x="337" y="90"/>
                    <a:pt x="337" y="90"/>
                  </a:cubicBezTo>
                  <a:close/>
                  <a:moveTo>
                    <a:pt x="337" y="38"/>
                  </a:moveTo>
                  <a:cubicBezTo>
                    <a:pt x="337" y="34"/>
                    <a:pt x="337" y="34"/>
                    <a:pt x="337" y="34"/>
                  </a:cubicBezTo>
                  <a:cubicBezTo>
                    <a:pt x="343" y="29"/>
                    <a:pt x="349" y="24"/>
                    <a:pt x="356" y="19"/>
                  </a:cubicBezTo>
                  <a:cubicBezTo>
                    <a:pt x="364" y="13"/>
                    <a:pt x="372" y="7"/>
                    <a:pt x="380" y="1"/>
                  </a:cubicBezTo>
                  <a:cubicBezTo>
                    <a:pt x="417" y="1"/>
                    <a:pt x="453" y="1"/>
                    <a:pt x="490" y="1"/>
                  </a:cubicBezTo>
                  <a:cubicBezTo>
                    <a:pt x="483" y="7"/>
                    <a:pt x="477" y="13"/>
                    <a:pt x="470" y="19"/>
                  </a:cubicBezTo>
                  <a:cubicBezTo>
                    <a:pt x="463" y="25"/>
                    <a:pt x="456" y="32"/>
                    <a:pt x="450" y="38"/>
                  </a:cubicBezTo>
                  <a:cubicBezTo>
                    <a:pt x="412" y="38"/>
                    <a:pt x="374" y="38"/>
                    <a:pt x="337" y="38"/>
                  </a:cubicBezTo>
                  <a:close/>
                  <a:moveTo>
                    <a:pt x="337" y="5"/>
                  </a:moveTo>
                  <a:cubicBezTo>
                    <a:pt x="338" y="3"/>
                    <a:pt x="340" y="2"/>
                    <a:pt x="342" y="1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7" y="5"/>
                    <a:pt x="337" y="5"/>
                    <a:pt x="337" y="5"/>
                  </a:cubicBezTo>
                  <a:close/>
                  <a:moveTo>
                    <a:pt x="966" y="104"/>
                  </a:moveTo>
                  <a:cubicBezTo>
                    <a:pt x="1011" y="104"/>
                    <a:pt x="1056" y="103"/>
                    <a:pt x="1101" y="103"/>
                  </a:cubicBezTo>
                  <a:cubicBezTo>
                    <a:pt x="1102" y="109"/>
                    <a:pt x="1103" y="115"/>
                    <a:pt x="1104" y="121"/>
                  </a:cubicBezTo>
                  <a:cubicBezTo>
                    <a:pt x="1105" y="128"/>
                    <a:pt x="1106" y="134"/>
                    <a:pt x="1107" y="140"/>
                  </a:cubicBezTo>
                  <a:cubicBezTo>
                    <a:pt x="1059" y="140"/>
                    <a:pt x="1012" y="140"/>
                    <a:pt x="964" y="140"/>
                  </a:cubicBezTo>
                  <a:cubicBezTo>
                    <a:pt x="964" y="134"/>
                    <a:pt x="965" y="128"/>
                    <a:pt x="965" y="122"/>
                  </a:cubicBezTo>
                  <a:cubicBezTo>
                    <a:pt x="965" y="116"/>
                    <a:pt x="966" y="110"/>
                    <a:pt x="966" y="104"/>
                  </a:cubicBezTo>
                  <a:close/>
                  <a:moveTo>
                    <a:pt x="476" y="52"/>
                  </a:moveTo>
                  <a:cubicBezTo>
                    <a:pt x="517" y="52"/>
                    <a:pt x="558" y="52"/>
                    <a:pt x="598" y="52"/>
                  </a:cubicBezTo>
                  <a:cubicBezTo>
                    <a:pt x="594" y="58"/>
                    <a:pt x="589" y="64"/>
                    <a:pt x="584" y="71"/>
                  </a:cubicBezTo>
                  <a:cubicBezTo>
                    <a:pt x="579" y="77"/>
                    <a:pt x="574" y="83"/>
                    <a:pt x="570" y="89"/>
                  </a:cubicBezTo>
                  <a:cubicBezTo>
                    <a:pt x="526" y="89"/>
                    <a:pt x="482" y="89"/>
                    <a:pt x="438" y="89"/>
                  </a:cubicBezTo>
                  <a:cubicBezTo>
                    <a:pt x="445" y="83"/>
                    <a:pt x="451" y="77"/>
                    <a:pt x="457" y="71"/>
                  </a:cubicBezTo>
                  <a:cubicBezTo>
                    <a:pt x="464" y="65"/>
                    <a:pt x="470" y="58"/>
                    <a:pt x="476" y="52"/>
                  </a:cubicBezTo>
                  <a:close/>
                  <a:moveTo>
                    <a:pt x="640" y="52"/>
                  </a:moveTo>
                  <a:cubicBezTo>
                    <a:pt x="681" y="52"/>
                    <a:pt x="722" y="52"/>
                    <a:pt x="763" y="52"/>
                  </a:cubicBezTo>
                  <a:cubicBezTo>
                    <a:pt x="760" y="58"/>
                    <a:pt x="757" y="64"/>
                    <a:pt x="754" y="71"/>
                  </a:cubicBezTo>
                  <a:cubicBezTo>
                    <a:pt x="751" y="77"/>
                    <a:pt x="749" y="83"/>
                    <a:pt x="746" y="89"/>
                  </a:cubicBezTo>
                  <a:cubicBezTo>
                    <a:pt x="702" y="89"/>
                    <a:pt x="658" y="89"/>
                    <a:pt x="615" y="89"/>
                  </a:cubicBezTo>
                  <a:cubicBezTo>
                    <a:pt x="619" y="83"/>
                    <a:pt x="623" y="77"/>
                    <a:pt x="628" y="71"/>
                  </a:cubicBezTo>
                  <a:cubicBezTo>
                    <a:pt x="632" y="65"/>
                    <a:pt x="636" y="58"/>
                    <a:pt x="640" y="52"/>
                  </a:cubicBezTo>
                  <a:close/>
                  <a:moveTo>
                    <a:pt x="805" y="52"/>
                  </a:moveTo>
                  <a:cubicBezTo>
                    <a:pt x="846" y="52"/>
                    <a:pt x="886" y="52"/>
                    <a:pt x="927" y="52"/>
                  </a:cubicBezTo>
                  <a:cubicBezTo>
                    <a:pt x="926" y="58"/>
                    <a:pt x="925" y="64"/>
                    <a:pt x="924" y="70"/>
                  </a:cubicBezTo>
                  <a:cubicBezTo>
                    <a:pt x="924" y="76"/>
                    <a:pt x="923" y="82"/>
                    <a:pt x="922" y="89"/>
                  </a:cubicBezTo>
                  <a:cubicBezTo>
                    <a:pt x="878" y="89"/>
                    <a:pt x="834" y="89"/>
                    <a:pt x="791" y="89"/>
                  </a:cubicBezTo>
                  <a:cubicBezTo>
                    <a:pt x="793" y="83"/>
                    <a:pt x="796" y="77"/>
                    <a:pt x="798" y="70"/>
                  </a:cubicBezTo>
                  <a:cubicBezTo>
                    <a:pt x="800" y="64"/>
                    <a:pt x="802" y="58"/>
                    <a:pt x="805" y="52"/>
                  </a:cubicBezTo>
                  <a:close/>
                  <a:moveTo>
                    <a:pt x="969" y="52"/>
                  </a:moveTo>
                  <a:cubicBezTo>
                    <a:pt x="1010" y="52"/>
                    <a:pt x="1051" y="52"/>
                    <a:pt x="1091" y="52"/>
                  </a:cubicBezTo>
                  <a:cubicBezTo>
                    <a:pt x="1092" y="58"/>
                    <a:pt x="1093" y="64"/>
                    <a:pt x="1095" y="70"/>
                  </a:cubicBezTo>
                  <a:cubicBezTo>
                    <a:pt x="1096" y="76"/>
                    <a:pt x="1097" y="82"/>
                    <a:pt x="1098" y="88"/>
                  </a:cubicBezTo>
                  <a:cubicBezTo>
                    <a:pt x="1054" y="88"/>
                    <a:pt x="1010" y="88"/>
                    <a:pt x="967" y="88"/>
                  </a:cubicBezTo>
                  <a:cubicBezTo>
                    <a:pt x="967" y="82"/>
                    <a:pt x="968" y="76"/>
                    <a:pt x="968" y="70"/>
                  </a:cubicBezTo>
                  <a:cubicBezTo>
                    <a:pt x="968" y="64"/>
                    <a:pt x="969" y="58"/>
                    <a:pt x="969" y="52"/>
                  </a:cubicBezTo>
                  <a:close/>
                  <a:moveTo>
                    <a:pt x="1133" y="52"/>
                  </a:moveTo>
                  <a:cubicBezTo>
                    <a:pt x="1174" y="52"/>
                    <a:pt x="1215" y="52"/>
                    <a:pt x="1256" y="52"/>
                  </a:cubicBezTo>
                  <a:cubicBezTo>
                    <a:pt x="1259" y="58"/>
                    <a:pt x="1262" y="64"/>
                    <a:pt x="1265" y="70"/>
                  </a:cubicBezTo>
                  <a:cubicBezTo>
                    <a:pt x="1268" y="76"/>
                    <a:pt x="1271" y="82"/>
                    <a:pt x="1274" y="88"/>
                  </a:cubicBezTo>
                  <a:cubicBezTo>
                    <a:pt x="1230" y="88"/>
                    <a:pt x="1187" y="88"/>
                    <a:pt x="1143" y="88"/>
                  </a:cubicBezTo>
                  <a:cubicBezTo>
                    <a:pt x="1142" y="82"/>
                    <a:pt x="1140" y="76"/>
                    <a:pt x="1138" y="70"/>
                  </a:cubicBezTo>
                  <a:cubicBezTo>
                    <a:pt x="1137" y="64"/>
                    <a:pt x="1135" y="58"/>
                    <a:pt x="1133" y="52"/>
                  </a:cubicBezTo>
                  <a:close/>
                  <a:moveTo>
                    <a:pt x="1298" y="52"/>
                  </a:moveTo>
                  <a:cubicBezTo>
                    <a:pt x="1339" y="52"/>
                    <a:pt x="1379" y="52"/>
                    <a:pt x="1420" y="52"/>
                  </a:cubicBezTo>
                  <a:cubicBezTo>
                    <a:pt x="1425" y="58"/>
                    <a:pt x="1430" y="64"/>
                    <a:pt x="1435" y="70"/>
                  </a:cubicBezTo>
                  <a:cubicBezTo>
                    <a:pt x="1440" y="76"/>
                    <a:pt x="1445" y="82"/>
                    <a:pt x="1450" y="88"/>
                  </a:cubicBezTo>
                  <a:cubicBezTo>
                    <a:pt x="1406" y="88"/>
                    <a:pt x="1363" y="88"/>
                    <a:pt x="1319" y="88"/>
                  </a:cubicBezTo>
                  <a:cubicBezTo>
                    <a:pt x="1316" y="82"/>
                    <a:pt x="1312" y="76"/>
                    <a:pt x="1309" y="70"/>
                  </a:cubicBezTo>
                  <a:cubicBezTo>
                    <a:pt x="1305" y="64"/>
                    <a:pt x="1301" y="58"/>
                    <a:pt x="1298" y="52"/>
                  </a:cubicBezTo>
                  <a:close/>
                  <a:moveTo>
                    <a:pt x="528" y="1"/>
                  </a:moveTo>
                  <a:cubicBezTo>
                    <a:pt x="565" y="1"/>
                    <a:pt x="602" y="1"/>
                    <a:pt x="638" y="1"/>
                  </a:cubicBezTo>
                  <a:cubicBezTo>
                    <a:pt x="634" y="7"/>
                    <a:pt x="629" y="13"/>
                    <a:pt x="624" y="19"/>
                  </a:cubicBezTo>
                  <a:cubicBezTo>
                    <a:pt x="619" y="26"/>
                    <a:pt x="614" y="32"/>
                    <a:pt x="610" y="38"/>
                  </a:cubicBezTo>
                  <a:cubicBezTo>
                    <a:pt x="570" y="38"/>
                    <a:pt x="530" y="38"/>
                    <a:pt x="491" y="38"/>
                  </a:cubicBezTo>
                  <a:cubicBezTo>
                    <a:pt x="497" y="32"/>
                    <a:pt x="503" y="26"/>
                    <a:pt x="509" y="19"/>
                  </a:cubicBezTo>
                  <a:cubicBezTo>
                    <a:pt x="516" y="13"/>
                    <a:pt x="522" y="7"/>
                    <a:pt x="528" y="1"/>
                  </a:cubicBezTo>
                  <a:close/>
                  <a:moveTo>
                    <a:pt x="676" y="1"/>
                  </a:moveTo>
                  <a:cubicBezTo>
                    <a:pt x="713" y="1"/>
                    <a:pt x="750" y="1"/>
                    <a:pt x="786" y="1"/>
                  </a:cubicBezTo>
                  <a:cubicBezTo>
                    <a:pt x="783" y="7"/>
                    <a:pt x="781" y="13"/>
                    <a:pt x="778" y="19"/>
                  </a:cubicBezTo>
                  <a:cubicBezTo>
                    <a:pt x="775" y="26"/>
                    <a:pt x="772" y="32"/>
                    <a:pt x="769" y="38"/>
                  </a:cubicBezTo>
                  <a:cubicBezTo>
                    <a:pt x="730" y="38"/>
                    <a:pt x="690" y="38"/>
                    <a:pt x="650" y="38"/>
                  </a:cubicBezTo>
                  <a:cubicBezTo>
                    <a:pt x="655" y="32"/>
                    <a:pt x="659" y="26"/>
                    <a:pt x="663" y="19"/>
                  </a:cubicBezTo>
                  <a:cubicBezTo>
                    <a:pt x="668" y="13"/>
                    <a:pt x="672" y="7"/>
                    <a:pt x="676" y="1"/>
                  </a:cubicBezTo>
                  <a:close/>
                  <a:moveTo>
                    <a:pt x="824" y="1"/>
                  </a:moveTo>
                  <a:cubicBezTo>
                    <a:pt x="861" y="1"/>
                    <a:pt x="898" y="1"/>
                    <a:pt x="934" y="1"/>
                  </a:cubicBezTo>
                  <a:cubicBezTo>
                    <a:pt x="933" y="7"/>
                    <a:pt x="933" y="13"/>
                    <a:pt x="932" y="20"/>
                  </a:cubicBezTo>
                  <a:cubicBezTo>
                    <a:pt x="931" y="26"/>
                    <a:pt x="930" y="32"/>
                    <a:pt x="929" y="38"/>
                  </a:cubicBezTo>
                  <a:cubicBezTo>
                    <a:pt x="889" y="38"/>
                    <a:pt x="850" y="38"/>
                    <a:pt x="810" y="38"/>
                  </a:cubicBezTo>
                  <a:cubicBezTo>
                    <a:pt x="813" y="32"/>
                    <a:pt x="815" y="26"/>
                    <a:pt x="817" y="19"/>
                  </a:cubicBezTo>
                  <a:cubicBezTo>
                    <a:pt x="820" y="13"/>
                    <a:pt x="822" y="7"/>
                    <a:pt x="824" y="1"/>
                  </a:cubicBezTo>
                  <a:close/>
                  <a:moveTo>
                    <a:pt x="972" y="1"/>
                  </a:moveTo>
                  <a:cubicBezTo>
                    <a:pt x="1009" y="1"/>
                    <a:pt x="1046" y="1"/>
                    <a:pt x="1082" y="1"/>
                  </a:cubicBezTo>
                  <a:cubicBezTo>
                    <a:pt x="1084" y="8"/>
                    <a:pt x="1085" y="14"/>
                    <a:pt x="1086" y="20"/>
                  </a:cubicBezTo>
                  <a:cubicBezTo>
                    <a:pt x="1087" y="26"/>
                    <a:pt x="1088" y="32"/>
                    <a:pt x="1089" y="38"/>
                  </a:cubicBezTo>
                  <a:cubicBezTo>
                    <a:pt x="1049" y="38"/>
                    <a:pt x="1010" y="38"/>
                    <a:pt x="970" y="38"/>
                  </a:cubicBezTo>
                  <a:cubicBezTo>
                    <a:pt x="970" y="32"/>
                    <a:pt x="971" y="26"/>
                    <a:pt x="971" y="20"/>
                  </a:cubicBezTo>
                  <a:cubicBezTo>
                    <a:pt x="972" y="13"/>
                    <a:pt x="972" y="7"/>
                    <a:pt x="972" y="1"/>
                  </a:cubicBezTo>
                  <a:close/>
                  <a:moveTo>
                    <a:pt x="1120" y="1"/>
                  </a:moveTo>
                  <a:cubicBezTo>
                    <a:pt x="1157" y="2"/>
                    <a:pt x="1194" y="2"/>
                    <a:pt x="1230" y="2"/>
                  </a:cubicBezTo>
                  <a:cubicBezTo>
                    <a:pt x="1234" y="8"/>
                    <a:pt x="1237" y="14"/>
                    <a:pt x="1240" y="20"/>
                  </a:cubicBezTo>
                  <a:cubicBezTo>
                    <a:pt x="1243" y="26"/>
                    <a:pt x="1246" y="32"/>
                    <a:pt x="1249" y="38"/>
                  </a:cubicBezTo>
                  <a:cubicBezTo>
                    <a:pt x="1209" y="38"/>
                    <a:pt x="1169" y="38"/>
                    <a:pt x="1130" y="38"/>
                  </a:cubicBezTo>
                  <a:cubicBezTo>
                    <a:pt x="1128" y="32"/>
                    <a:pt x="1127" y="26"/>
                    <a:pt x="1125" y="20"/>
                  </a:cubicBezTo>
                  <a:cubicBezTo>
                    <a:pt x="1123" y="14"/>
                    <a:pt x="1122" y="8"/>
                    <a:pt x="1120" y="1"/>
                  </a:cubicBezTo>
                  <a:close/>
                  <a:moveTo>
                    <a:pt x="1268" y="2"/>
                  </a:moveTo>
                  <a:cubicBezTo>
                    <a:pt x="1305" y="2"/>
                    <a:pt x="1342" y="2"/>
                    <a:pt x="1378" y="2"/>
                  </a:cubicBezTo>
                  <a:cubicBezTo>
                    <a:pt x="1384" y="8"/>
                    <a:pt x="1389" y="14"/>
                    <a:pt x="1393" y="20"/>
                  </a:cubicBezTo>
                  <a:cubicBezTo>
                    <a:pt x="1399" y="26"/>
                    <a:pt x="1404" y="32"/>
                    <a:pt x="1409" y="38"/>
                  </a:cubicBezTo>
                  <a:cubicBezTo>
                    <a:pt x="1369" y="38"/>
                    <a:pt x="1329" y="38"/>
                    <a:pt x="1290" y="38"/>
                  </a:cubicBezTo>
                  <a:cubicBezTo>
                    <a:pt x="1286" y="32"/>
                    <a:pt x="1282" y="26"/>
                    <a:pt x="1279" y="20"/>
                  </a:cubicBezTo>
                  <a:cubicBezTo>
                    <a:pt x="1275" y="14"/>
                    <a:pt x="1272" y="8"/>
                    <a:pt x="1268" y="2"/>
                  </a:cubicBezTo>
                  <a:close/>
                  <a:moveTo>
                    <a:pt x="266" y="105"/>
                  </a:moveTo>
                  <a:cubicBezTo>
                    <a:pt x="337" y="105"/>
                    <a:pt x="337" y="105"/>
                    <a:pt x="337" y="105"/>
                  </a:cubicBezTo>
                  <a:cubicBezTo>
                    <a:pt x="337" y="142"/>
                    <a:pt x="337" y="142"/>
                    <a:pt x="337" y="142"/>
                  </a:cubicBezTo>
                  <a:cubicBezTo>
                    <a:pt x="266" y="142"/>
                    <a:pt x="266" y="142"/>
                    <a:pt x="266" y="142"/>
                  </a:cubicBezTo>
                  <a:cubicBezTo>
                    <a:pt x="266" y="105"/>
                    <a:pt x="266" y="105"/>
                    <a:pt x="266" y="105"/>
                  </a:cubicBezTo>
                  <a:close/>
                  <a:moveTo>
                    <a:pt x="337" y="1"/>
                  </a:moveTo>
                  <a:cubicBezTo>
                    <a:pt x="337" y="5"/>
                    <a:pt x="337" y="5"/>
                    <a:pt x="337" y="5"/>
                  </a:cubicBezTo>
                  <a:cubicBezTo>
                    <a:pt x="330" y="9"/>
                    <a:pt x="323" y="14"/>
                    <a:pt x="316" y="19"/>
                  </a:cubicBezTo>
                  <a:cubicBezTo>
                    <a:pt x="307" y="25"/>
                    <a:pt x="298" y="32"/>
                    <a:pt x="290" y="38"/>
                  </a:cubicBezTo>
                  <a:cubicBezTo>
                    <a:pt x="266" y="38"/>
                    <a:pt x="266" y="38"/>
                    <a:pt x="266" y="38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90" y="0"/>
                    <a:pt x="313" y="1"/>
                    <a:pt x="337" y="1"/>
                  </a:cubicBezTo>
                  <a:close/>
                  <a:moveTo>
                    <a:pt x="337" y="34"/>
                  </a:moveTo>
                  <a:cubicBezTo>
                    <a:pt x="335" y="35"/>
                    <a:pt x="333" y="36"/>
                    <a:pt x="331" y="38"/>
                  </a:cubicBezTo>
                  <a:cubicBezTo>
                    <a:pt x="337" y="38"/>
                    <a:pt x="337" y="38"/>
                    <a:pt x="337" y="38"/>
                  </a:cubicBezTo>
                  <a:cubicBezTo>
                    <a:pt x="337" y="34"/>
                    <a:pt x="337" y="34"/>
                    <a:pt x="337" y="34"/>
                  </a:cubicBezTo>
                  <a:close/>
                  <a:moveTo>
                    <a:pt x="337" y="52"/>
                  </a:moveTo>
                  <a:cubicBezTo>
                    <a:pt x="337" y="90"/>
                    <a:pt x="337" y="90"/>
                    <a:pt x="337" y="90"/>
                  </a:cubicBezTo>
                  <a:cubicBezTo>
                    <a:pt x="266" y="90"/>
                    <a:pt x="266" y="90"/>
                    <a:pt x="266" y="90"/>
                  </a:cubicBezTo>
                  <a:cubicBezTo>
                    <a:pt x="266" y="87"/>
                    <a:pt x="266" y="87"/>
                    <a:pt x="266" y="87"/>
                  </a:cubicBezTo>
                  <a:cubicBezTo>
                    <a:pt x="273" y="82"/>
                    <a:pt x="280" y="76"/>
                    <a:pt x="287" y="71"/>
                  </a:cubicBezTo>
                  <a:cubicBezTo>
                    <a:pt x="295" y="65"/>
                    <a:pt x="304" y="59"/>
                    <a:pt x="312" y="52"/>
                  </a:cubicBezTo>
                  <a:cubicBezTo>
                    <a:pt x="337" y="52"/>
                    <a:pt x="337" y="52"/>
                    <a:pt x="337" y="52"/>
                  </a:cubicBezTo>
                  <a:close/>
                  <a:moveTo>
                    <a:pt x="266" y="55"/>
                  </a:moveTo>
                  <a:cubicBezTo>
                    <a:pt x="270" y="52"/>
                    <a:pt x="270" y="52"/>
                    <a:pt x="270" y="52"/>
                  </a:cubicBezTo>
                  <a:cubicBezTo>
                    <a:pt x="266" y="52"/>
                    <a:pt x="266" y="52"/>
                    <a:pt x="266" y="52"/>
                  </a:cubicBezTo>
                  <a:lnTo>
                    <a:pt x="266" y="55"/>
                  </a:lnTo>
                  <a:close/>
                  <a:moveTo>
                    <a:pt x="61" y="105"/>
                  </a:moveTo>
                  <a:cubicBezTo>
                    <a:pt x="266" y="105"/>
                    <a:pt x="266" y="105"/>
                    <a:pt x="266" y="105"/>
                  </a:cubicBezTo>
                  <a:cubicBezTo>
                    <a:pt x="266" y="142"/>
                    <a:pt x="266" y="142"/>
                    <a:pt x="266" y="142"/>
                  </a:cubicBezTo>
                  <a:cubicBezTo>
                    <a:pt x="177" y="142"/>
                    <a:pt x="89" y="143"/>
                    <a:pt x="0" y="143"/>
                  </a:cubicBezTo>
                  <a:cubicBezTo>
                    <a:pt x="10" y="137"/>
                    <a:pt x="20" y="130"/>
                    <a:pt x="31" y="124"/>
                  </a:cubicBezTo>
                  <a:cubicBezTo>
                    <a:pt x="41" y="118"/>
                    <a:pt x="51" y="112"/>
                    <a:pt x="61" y="105"/>
                  </a:cubicBezTo>
                  <a:close/>
                  <a:moveTo>
                    <a:pt x="266" y="0"/>
                  </a:moveTo>
                  <a:cubicBezTo>
                    <a:pt x="266" y="38"/>
                    <a:pt x="266" y="38"/>
                    <a:pt x="266" y="38"/>
                  </a:cubicBezTo>
                  <a:cubicBezTo>
                    <a:pt x="234" y="38"/>
                    <a:pt x="203" y="38"/>
                    <a:pt x="171" y="38"/>
                  </a:cubicBezTo>
                  <a:cubicBezTo>
                    <a:pt x="181" y="32"/>
                    <a:pt x="192" y="25"/>
                    <a:pt x="202" y="19"/>
                  </a:cubicBezTo>
                  <a:cubicBezTo>
                    <a:pt x="212" y="13"/>
                    <a:pt x="222" y="7"/>
                    <a:pt x="232" y="0"/>
                  </a:cubicBezTo>
                  <a:cubicBezTo>
                    <a:pt x="266" y="0"/>
                    <a:pt x="266" y="0"/>
                    <a:pt x="266" y="0"/>
                  </a:cubicBezTo>
                  <a:close/>
                  <a:moveTo>
                    <a:pt x="266" y="52"/>
                  </a:moveTo>
                  <a:cubicBezTo>
                    <a:pt x="266" y="55"/>
                    <a:pt x="266" y="55"/>
                    <a:pt x="266" y="55"/>
                  </a:cubicBezTo>
                  <a:cubicBezTo>
                    <a:pt x="258" y="60"/>
                    <a:pt x="251" y="66"/>
                    <a:pt x="243" y="71"/>
                  </a:cubicBezTo>
                  <a:cubicBezTo>
                    <a:pt x="235" y="77"/>
                    <a:pt x="226" y="84"/>
                    <a:pt x="217" y="90"/>
                  </a:cubicBezTo>
                  <a:cubicBezTo>
                    <a:pt x="174" y="90"/>
                    <a:pt x="130" y="90"/>
                    <a:pt x="86" y="90"/>
                  </a:cubicBezTo>
                  <a:cubicBezTo>
                    <a:pt x="97" y="84"/>
                    <a:pt x="107" y="77"/>
                    <a:pt x="117" y="71"/>
                  </a:cubicBezTo>
                  <a:cubicBezTo>
                    <a:pt x="127" y="65"/>
                    <a:pt x="137" y="59"/>
                    <a:pt x="148" y="52"/>
                  </a:cubicBezTo>
                  <a:cubicBezTo>
                    <a:pt x="187" y="52"/>
                    <a:pt x="226" y="52"/>
                    <a:pt x="266" y="52"/>
                  </a:cubicBezTo>
                  <a:close/>
                  <a:moveTo>
                    <a:pt x="266" y="87"/>
                  </a:moveTo>
                  <a:cubicBezTo>
                    <a:pt x="262" y="90"/>
                    <a:pt x="262" y="90"/>
                    <a:pt x="262" y="90"/>
                  </a:cubicBezTo>
                  <a:cubicBezTo>
                    <a:pt x="266" y="90"/>
                    <a:pt x="266" y="90"/>
                    <a:pt x="266" y="90"/>
                  </a:cubicBezTo>
                  <a:lnTo>
                    <a:pt x="266" y="8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ṧļíďe"/>
            <p:cNvSpPr/>
            <p:nvPr/>
          </p:nvSpPr>
          <p:spPr bwMode="auto">
            <a:xfrm>
              <a:off x="4586658" y="1375213"/>
              <a:ext cx="2677754" cy="2484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ṡḻïdè"/>
            <p:cNvSpPr/>
            <p:nvPr/>
          </p:nvSpPr>
          <p:spPr bwMode="auto">
            <a:xfrm>
              <a:off x="4586658" y="1569370"/>
              <a:ext cx="2641927" cy="54318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sḻíḋê"/>
            <p:cNvSpPr/>
            <p:nvPr/>
          </p:nvSpPr>
          <p:spPr bwMode="auto">
            <a:xfrm>
              <a:off x="4586658" y="1451489"/>
              <a:ext cx="28892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ïšļíḑê"/>
            <p:cNvSpPr/>
            <p:nvPr/>
          </p:nvSpPr>
          <p:spPr bwMode="auto">
            <a:xfrm>
              <a:off x="4651377" y="1500028"/>
              <a:ext cx="11557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šḻîďê"/>
            <p:cNvSpPr/>
            <p:nvPr/>
          </p:nvSpPr>
          <p:spPr bwMode="auto">
            <a:xfrm>
              <a:off x="4701072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ṩḻîḍè"/>
            <p:cNvSpPr/>
            <p:nvPr/>
          </p:nvSpPr>
          <p:spPr bwMode="auto">
            <a:xfrm>
              <a:off x="4750767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ṣ1íḓé"/>
            <p:cNvSpPr/>
            <p:nvPr/>
          </p:nvSpPr>
          <p:spPr bwMode="auto">
            <a:xfrm>
              <a:off x="4799306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i$ļïḍè"/>
            <p:cNvSpPr/>
            <p:nvPr/>
          </p:nvSpPr>
          <p:spPr bwMode="auto">
            <a:xfrm>
              <a:off x="4849001" y="1451489"/>
              <a:ext cx="28892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íṩľíḑê"/>
            <p:cNvSpPr/>
            <p:nvPr/>
          </p:nvSpPr>
          <p:spPr bwMode="auto">
            <a:xfrm>
              <a:off x="4913720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ï$lïḍê"/>
            <p:cNvSpPr/>
            <p:nvPr/>
          </p:nvSpPr>
          <p:spPr bwMode="auto">
            <a:xfrm>
              <a:off x="4961104" y="1500028"/>
              <a:ext cx="12713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iṥľïḋé"/>
            <p:cNvSpPr/>
            <p:nvPr/>
          </p:nvSpPr>
          <p:spPr bwMode="auto">
            <a:xfrm>
              <a:off x="5011955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î$ḷîḍé"/>
            <p:cNvSpPr/>
            <p:nvPr/>
          </p:nvSpPr>
          <p:spPr bwMode="auto">
            <a:xfrm>
              <a:off x="5061650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ïṣ1ïḋè"/>
            <p:cNvSpPr/>
            <p:nvPr/>
          </p:nvSpPr>
          <p:spPr bwMode="auto">
            <a:xfrm>
              <a:off x="5110189" y="1451489"/>
              <a:ext cx="27737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sľîḍè"/>
            <p:cNvSpPr/>
            <p:nvPr/>
          </p:nvSpPr>
          <p:spPr bwMode="auto">
            <a:xfrm>
              <a:off x="5173753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íśḻïḓe"/>
            <p:cNvSpPr/>
            <p:nvPr/>
          </p:nvSpPr>
          <p:spPr bwMode="auto">
            <a:xfrm>
              <a:off x="5223448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ślide"/>
            <p:cNvSpPr/>
            <p:nvPr/>
          </p:nvSpPr>
          <p:spPr bwMode="auto">
            <a:xfrm>
              <a:off x="5271987" y="1500028"/>
              <a:ext cx="11557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isḻïḋe"/>
            <p:cNvSpPr/>
            <p:nvPr/>
          </p:nvSpPr>
          <p:spPr bwMode="auto">
            <a:xfrm>
              <a:off x="5321682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ṧ1ïḋe"/>
            <p:cNvSpPr/>
            <p:nvPr/>
          </p:nvSpPr>
          <p:spPr bwMode="auto">
            <a:xfrm>
              <a:off x="5372533" y="1451489"/>
              <a:ext cx="27737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ïšḻïḍe"/>
            <p:cNvSpPr/>
            <p:nvPr/>
          </p:nvSpPr>
          <p:spPr bwMode="auto">
            <a:xfrm>
              <a:off x="5436096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îṣ1ïḍê"/>
            <p:cNvSpPr/>
            <p:nvPr/>
          </p:nvSpPr>
          <p:spPr bwMode="auto">
            <a:xfrm>
              <a:off x="5484635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îṥļîḋe"/>
            <p:cNvSpPr/>
            <p:nvPr/>
          </p:nvSpPr>
          <p:spPr bwMode="auto">
            <a:xfrm>
              <a:off x="5534330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şľïḓe"/>
            <p:cNvSpPr/>
            <p:nvPr/>
          </p:nvSpPr>
          <p:spPr bwMode="auto">
            <a:xfrm>
              <a:off x="5584026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íśḻidé"/>
            <p:cNvSpPr/>
            <p:nvPr/>
          </p:nvSpPr>
          <p:spPr bwMode="auto">
            <a:xfrm>
              <a:off x="5632565" y="1451489"/>
              <a:ext cx="27737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íŝḻïdê"/>
            <p:cNvSpPr/>
            <p:nvPr/>
          </p:nvSpPr>
          <p:spPr bwMode="auto">
            <a:xfrm>
              <a:off x="5696128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ṡḷiḍè"/>
            <p:cNvSpPr/>
            <p:nvPr/>
          </p:nvSpPr>
          <p:spPr bwMode="auto">
            <a:xfrm>
              <a:off x="5746979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iśḷiḋé"/>
            <p:cNvSpPr/>
            <p:nvPr/>
          </p:nvSpPr>
          <p:spPr bwMode="auto">
            <a:xfrm>
              <a:off x="5794363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îSļïḋè"/>
            <p:cNvSpPr/>
            <p:nvPr/>
          </p:nvSpPr>
          <p:spPr bwMode="auto">
            <a:xfrm>
              <a:off x="5845213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îS1îḑe"/>
            <p:cNvSpPr/>
            <p:nvPr/>
          </p:nvSpPr>
          <p:spPr bwMode="auto">
            <a:xfrm>
              <a:off x="5894908" y="1451489"/>
              <a:ext cx="27737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íśļîḍê"/>
            <p:cNvSpPr/>
            <p:nvPr/>
          </p:nvSpPr>
          <p:spPr bwMode="auto">
            <a:xfrm>
              <a:off x="5958472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şļîḋê"/>
            <p:cNvSpPr/>
            <p:nvPr/>
          </p:nvSpPr>
          <p:spPr bwMode="auto">
            <a:xfrm>
              <a:off x="6007011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ṩľiḓé"/>
            <p:cNvSpPr/>
            <p:nvPr/>
          </p:nvSpPr>
          <p:spPr bwMode="auto">
            <a:xfrm>
              <a:off x="6056706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ś1iḑê"/>
            <p:cNvSpPr/>
            <p:nvPr/>
          </p:nvSpPr>
          <p:spPr bwMode="auto">
            <a:xfrm>
              <a:off x="6105246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ïṥľîḋe"/>
            <p:cNvSpPr/>
            <p:nvPr/>
          </p:nvSpPr>
          <p:spPr bwMode="auto">
            <a:xfrm>
              <a:off x="6154941" y="1451489"/>
              <a:ext cx="27737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ïṥḻîḓe"/>
            <p:cNvSpPr/>
            <p:nvPr/>
          </p:nvSpPr>
          <p:spPr bwMode="auto">
            <a:xfrm>
              <a:off x="6219660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ṥḷïdè"/>
            <p:cNvSpPr/>
            <p:nvPr/>
          </p:nvSpPr>
          <p:spPr bwMode="auto">
            <a:xfrm>
              <a:off x="6269355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işḷïḑê"/>
            <p:cNvSpPr/>
            <p:nvPr/>
          </p:nvSpPr>
          <p:spPr bwMode="auto">
            <a:xfrm>
              <a:off x="6316738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ïṩlîḋe"/>
            <p:cNvSpPr/>
            <p:nvPr/>
          </p:nvSpPr>
          <p:spPr bwMode="auto">
            <a:xfrm>
              <a:off x="6367589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sḷîḑê"/>
            <p:cNvSpPr/>
            <p:nvPr/>
          </p:nvSpPr>
          <p:spPr bwMode="auto">
            <a:xfrm>
              <a:off x="6414973" y="1451489"/>
              <a:ext cx="30048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íṡḷíďé"/>
            <p:cNvSpPr/>
            <p:nvPr/>
          </p:nvSpPr>
          <p:spPr bwMode="auto">
            <a:xfrm>
              <a:off x="6479692" y="1500028"/>
              <a:ext cx="11557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ïŝḷíḋe"/>
            <p:cNvSpPr/>
            <p:nvPr/>
          </p:nvSpPr>
          <p:spPr bwMode="auto">
            <a:xfrm>
              <a:off x="6529387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îṥlïdé"/>
            <p:cNvSpPr/>
            <p:nvPr/>
          </p:nvSpPr>
          <p:spPr bwMode="auto">
            <a:xfrm>
              <a:off x="6579082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i$ḻîḑé"/>
            <p:cNvSpPr/>
            <p:nvPr/>
          </p:nvSpPr>
          <p:spPr bwMode="auto">
            <a:xfrm>
              <a:off x="6627621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ïśľîḑé"/>
            <p:cNvSpPr/>
            <p:nvPr/>
          </p:nvSpPr>
          <p:spPr bwMode="auto">
            <a:xfrm>
              <a:off x="6677316" y="1451489"/>
              <a:ext cx="28892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íSḻïḑé"/>
            <p:cNvSpPr/>
            <p:nvPr/>
          </p:nvSpPr>
          <p:spPr bwMode="auto">
            <a:xfrm>
              <a:off x="6742036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îŝ1iḓê"/>
            <p:cNvSpPr/>
            <p:nvPr/>
          </p:nvSpPr>
          <p:spPr bwMode="auto">
            <a:xfrm>
              <a:off x="6791731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ṣliḓé"/>
            <p:cNvSpPr/>
            <p:nvPr/>
          </p:nvSpPr>
          <p:spPr bwMode="auto">
            <a:xfrm>
              <a:off x="6840270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ïś1iḑè"/>
            <p:cNvSpPr/>
            <p:nvPr/>
          </p:nvSpPr>
          <p:spPr bwMode="auto">
            <a:xfrm>
              <a:off x="6889965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ïšḷïḓé"/>
            <p:cNvSpPr/>
            <p:nvPr/>
          </p:nvSpPr>
          <p:spPr bwMode="auto">
            <a:xfrm>
              <a:off x="6938504" y="1451489"/>
              <a:ext cx="27737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í$1íďe"/>
            <p:cNvSpPr/>
            <p:nvPr/>
          </p:nvSpPr>
          <p:spPr bwMode="auto">
            <a:xfrm>
              <a:off x="7002068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iš1îḋè"/>
            <p:cNvSpPr/>
            <p:nvPr/>
          </p:nvSpPr>
          <p:spPr bwMode="auto">
            <a:xfrm>
              <a:off x="7051763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íşľiḍê"/>
            <p:cNvSpPr/>
            <p:nvPr/>
          </p:nvSpPr>
          <p:spPr bwMode="auto">
            <a:xfrm>
              <a:off x="7102613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îŝļîḓè"/>
            <p:cNvSpPr/>
            <p:nvPr/>
          </p:nvSpPr>
          <p:spPr bwMode="auto">
            <a:xfrm>
              <a:off x="7149997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í$ľîďé"/>
            <p:cNvSpPr/>
            <p:nvPr/>
          </p:nvSpPr>
          <p:spPr bwMode="auto">
            <a:xfrm>
              <a:off x="7200848" y="1451489"/>
              <a:ext cx="27737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ïṣ1îďé"/>
            <p:cNvSpPr/>
            <p:nvPr/>
          </p:nvSpPr>
          <p:spPr bwMode="auto">
            <a:xfrm>
              <a:off x="3974137" y="3735149"/>
              <a:ext cx="144462" cy="918780"/>
            </a:xfrm>
            <a:custGeom>
              <a:avLst/>
              <a:gdLst>
                <a:gd name="T0" fmla="*/ 2 w 125"/>
                <a:gd name="T1" fmla="*/ 0 h 795"/>
                <a:gd name="T2" fmla="*/ 125 w 125"/>
                <a:gd name="T3" fmla="*/ 0 h 795"/>
                <a:gd name="T4" fmla="*/ 123 w 125"/>
                <a:gd name="T5" fmla="*/ 795 h 795"/>
                <a:gd name="T6" fmla="*/ 0 w 125"/>
                <a:gd name="T7" fmla="*/ 793 h 795"/>
                <a:gd name="T8" fmla="*/ 2 w 125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95">
                  <a:moveTo>
                    <a:pt x="2" y="0"/>
                  </a:moveTo>
                  <a:lnTo>
                    <a:pt x="125" y="0"/>
                  </a:lnTo>
                  <a:lnTo>
                    <a:pt x="123" y="795"/>
                  </a:lnTo>
                  <a:lnTo>
                    <a:pt x="0" y="79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îṧḷïďê"/>
            <p:cNvSpPr/>
            <p:nvPr/>
          </p:nvSpPr>
          <p:spPr bwMode="auto">
            <a:xfrm>
              <a:off x="4001874" y="3774443"/>
              <a:ext cx="88989" cy="837881"/>
            </a:xfrm>
            <a:custGeom>
              <a:avLst/>
              <a:gdLst>
                <a:gd name="T0" fmla="*/ 2 w 77"/>
                <a:gd name="T1" fmla="*/ 0 h 725"/>
                <a:gd name="T2" fmla="*/ 0 w 77"/>
                <a:gd name="T3" fmla="*/ 725 h 725"/>
                <a:gd name="T4" fmla="*/ 75 w 77"/>
                <a:gd name="T5" fmla="*/ 725 h 725"/>
                <a:gd name="T6" fmla="*/ 77 w 77"/>
                <a:gd name="T7" fmla="*/ 2 h 725"/>
                <a:gd name="T8" fmla="*/ 2 w 77"/>
                <a:gd name="T9" fmla="*/ 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25">
                  <a:moveTo>
                    <a:pt x="2" y="0"/>
                  </a:moveTo>
                  <a:lnTo>
                    <a:pt x="0" y="725"/>
                  </a:lnTo>
                  <a:lnTo>
                    <a:pt x="75" y="725"/>
                  </a:lnTo>
                  <a:lnTo>
                    <a:pt x="77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7B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îṩ1ïḓé"/>
            <p:cNvSpPr/>
            <p:nvPr/>
          </p:nvSpPr>
          <p:spPr bwMode="auto">
            <a:xfrm>
              <a:off x="3875903" y="3502854"/>
              <a:ext cx="344398" cy="317817"/>
            </a:xfrm>
            <a:custGeom>
              <a:avLst/>
              <a:gdLst>
                <a:gd name="T0" fmla="*/ 131 w 172"/>
                <a:gd name="T1" fmla="*/ 0 h 159"/>
                <a:gd name="T2" fmla="*/ 172 w 172"/>
                <a:gd name="T3" fmla="*/ 74 h 159"/>
                <a:gd name="T4" fmla="*/ 86 w 172"/>
                <a:gd name="T5" fmla="*/ 159 h 159"/>
                <a:gd name="T6" fmla="*/ 0 w 172"/>
                <a:gd name="T7" fmla="*/ 73 h 159"/>
                <a:gd name="T8" fmla="*/ 42 w 172"/>
                <a:gd name="T9" fmla="*/ 0 h 159"/>
                <a:gd name="T10" fmla="*/ 41 w 172"/>
                <a:gd name="T11" fmla="*/ 49 h 159"/>
                <a:gd name="T12" fmla="*/ 41 w 172"/>
                <a:gd name="T13" fmla="*/ 74 h 159"/>
                <a:gd name="T14" fmla="*/ 64 w 172"/>
                <a:gd name="T15" fmla="*/ 87 h 159"/>
                <a:gd name="T16" fmla="*/ 86 w 172"/>
                <a:gd name="T17" fmla="*/ 100 h 159"/>
                <a:gd name="T18" fmla="*/ 108 w 172"/>
                <a:gd name="T19" fmla="*/ 88 h 159"/>
                <a:gd name="T20" fmla="*/ 131 w 172"/>
                <a:gd name="T21" fmla="*/ 75 h 159"/>
                <a:gd name="T22" fmla="*/ 131 w 172"/>
                <a:gd name="T23" fmla="*/ 49 h 159"/>
                <a:gd name="T24" fmla="*/ 131 w 172"/>
                <a:gd name="T2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159">
                  <a:moveTo>
                    <a:pt x="131" y="0"/>
                  </a:moveTo>
                  <a:cubicBezTo>
                    <a:pt x="155" y="16"/>
                    <a:pt x="172" y="43"/>
                    <a:pt x="172" y="74"/>
                  </a:cubicBezTo>
                  <a:cubicBezTo>
                    <a:pt x="171" y="121"/>
                    <a:pt x="133" y="159"/>
                    <a:pt x="86" y="159"/>
                  </a:cubicBezTo>
                  <a:cubicBezTo>
                    <a:pt x="38" y="159"/>
                    <a:pt x="0" y="120"/>
                    <a:pt x="0" y="73"/>
                  </a:cubicBezTo>
                  <a:cubicBezTo>
                    <a:pt x="0" y="42"/>
                    <a:pt x="17" y="15"/>
                    <a:pt x="42" y="0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31" y="75"/>
                    <a:pt x="131" y="75"/>
                    <a:pt x="131" y="75"/>
                  </a:cubicBezTo>
                  <a:cubicBezTo>
                    <a:pt x="131" y="49"/>
                    <a:pt x="131" y="49"/>
                    <a:pt x="131" y="49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ïšľïḍe"/>
            <p:cNvSpPr/>
            <p:nvPr/>
          </p:nvSpPr>
          <p:spPr bwMode="auto">
            <a:xfrm>
              <a:off x="3873592" y="4536048"/>
              <a:ext cx="343242" cy="317817"/>
            </a:xfrm>
            <a:custGeom>
              <a:avLst/>
              <a:gdLst>
                <a:gd name="T0" fmla="*/ 130 w 171"/>
                <a:gd name="T1" fmla="*/ 159 h 159"/>
                <a:gd name="T2" fmla="*/ 171 w 171"/>
                <a:gd name="T3" fmla="*/ 86 h 159"/>
                <a:gd name="T4" fmla="*/ 86 w 171"/>
                <a:gd name="T5" fmla="*/ 0 h 159"/>
                <a:gd name="T6" fmla="*/ 0 w 171"/>
                <a:gd name="T7" fmla="*/ 85 h 159"/>
                <a:gd name="T8" fmla="*/ 40 w 171"/>
                <a:gd name="T9" fmla="*/ 158 h 159"/>
                <a:gd name="T10" fmla="*/ 41 w 171"/>
                <a:gd name="T11" fmla="*/ 110 h 159"/>
                <a:gd name="T12" fmla="*/ 41 w 171"/>
                <a:gd name="T13" fmla="*/ 84 h 159"/>
                <a:gd name="T14" fmla="*/ 63 w 171"/>
                <a:gd name="T15" fmla="*/ 71 h 159"/>
                <a:gd name="T16" fmla="*/ 85 w 171"/>
                <a:gd name="T17" fmla="*/ 59 h 159"/>
                <a:gd name="T18" fmla="*/ 108 w 171"/>
                <a:gd name="T19" fmla="*/ 72 h 159"/>
                <a:gd name="T20" fmla="*/ 130 w 171"/>
                <a:gd name="T21" fmla="*/ 85 h 159"/>
                <a:gd name="T22" fmla="*/ 130 w 171"/>
                <a:gd name="T23" fmla="*/ 110 h 159"/>
                <a:gd name="T24" fmla="*/ 130 w 171"/>
                <a:gd name="T2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159">
                  <a:moveTo>
                    <a:pt x="130" y="159"/>
                  </a:moveTo>
                  <a:cubicBezTo>
                    <a:pt x="154" y="144"/>
                    <a:pt x="171" y="117"/>
                    <a:pt x="171" y="86"/>
                  </a:cubicBezTo>
                  <a:cubicBezTo>
                    <a:pt x="171" y="39"/>
                    <a:pt x="133" y="0"/>
                    <a:pt x="86" y="0"/>
                  </a:cubicBezTo>
                  <a:cubicBezTo>
                    <a:pt x="38" y="0"/>
                    <a:pt x="0" y="38"/>
                    <a:pt x="0" y="85"/>
                  </a:cubicBezTo>
                  <a:cubicBezTo>
                    <a:pt x="0" y="116"/>
                    <a:pt x="16" y="143"/>
                    <a:pt x="40" y="158"/>
                  </a:cubicBezTo>
                  <a:cubicBezTo>
                    <a:pt x="41" y="110"/>
                    <a:pt x="41" y="110"/>
                    <a:pt x="41" y="110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30" y="85"/>
                    <a:pt x="130" y="85"/>
                    <a:pt x="130" y="85"/>
                  </a:cubicBezTo>
                  <a:cubicBezTo>
                    <a:pt x="130" y="110"/>
                    <a:pt x="130" y="110"/>
                    <a:pt x="130" y="110"/>
                  </a:cubicBezTo>
                  <a:lnTo>
                    <a:pt x="130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iṣľïďê"/>
            <p:cNvSpPr/>
            <p:nvPr/>
          </p:nvSpPr>
          <p:spPr bwMode="auto">
            <a:xfrm>
              <a:off x="3900173" y="4563785"/>
              <a:ext cx="287769" cy="228828"/>
            </a:xfrm>
            <a:custGeom>
              <a:avLst/>
              <a:gdLst>
                <a:gd name="T0" fmla="*/ 131 w 144"/>
                <a:gd name="T1" fmla="*/ 114 h 114"/>
                <a:gd name="T2" fmla="*/ 144 w 144"/>
                <a:gd name="T3" fmla="*/ 72 h 114"/>
                <a:gd name="T4" fmla="*/ 73 w 144"/>
                <a:gd name="T5" fmla="*/ 0 h 114"/>
                <a:gd name="T6" fmla="*/ 0 w 144"/>
                <a:gd name="T7" fmla="*/ 71 h 114"/>
                <a:gd name="T8" fmla="*/ 14 w 144"/>
                <a:gd name="T9" fmla="*/ 113 h 114"/>
                <a:gd name="T10" fmla="*/ 14 w 144"/>
                <a:gd name="T11" fmla="*/ 62 h 114"/>
                <a:gd name="T12" fmla="*/ 73 w 144"/>
                <a:gd name="T13" fmla="*/ 29 h 114"/>
                <a:gd name="T14" fmla="*/ 131 w 144"/>
                <a:gd name="T15" fmla="*/ 63 h 114"/>
                <a:gd name="T16" fmla="*/ 131 w 144"/>
                <a:gd name="T1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14">
                  <a:moveTo>
                    <a:pt x="131" y="114"/>
                  </a:moveTo>
                  <a:cubicBezTo>
                    <a:pt x="139" y="102"/>
                    <a:pt x="144" y="87"/>
                    <a:pt x="144" y="72"/>
                  </a:cubicBezTo>
                  <a:cubicBezTo>
                    <a:pt x="144" y="32"/>
                    <a:pt x="112" y="0"/>
                    <a:pt x="73" y="0"/>
                  </a:cubicBezTo>
                  <a:cubicBezTo>
                    <a:pt x="33" y="0"/>
                    <a:pt x="1" y="32"/>
                    <a:pt x="0" y="71"/>
                  </a:cubicBezTo>
                  <a:cubicBezTo>
                    <a:pt x="0" y="87"/>
                    <a:pt x="5" y="101"/>
                    <a:pt x="14" y="113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131" y="63"/>
                    <a:pt x="131" y="63"/>
                    <a:pt x="131" y="63"/>
                  </a:cubicBezTo>
                  <a:lnTo>
                    <a:pt x="131" y="114"/>
                  </a:lnTo>
                  <a:close/>
                </a:path>
              </a:pathLst>
            </a:custGeom>
            <a:solidFill>
              <a:srgbClr val="87B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îṣḻíḑé"/>
            <p:cNvSpPr/>
            <p:nvPr/>
          </p:nvSpPr>
          <p:spPr bwMode="auto">
            <a:xfrm>
              <a:off x="3903640" y="3564106"/>
              <a:ext cx="288925" cy="228828"/>
            </a:xfrm>
            <a:custGeom>
              <a:avLst/>
              <a:gdLst>
                <a:gd name="T0" fmla="*/ 14 w 144"/>
                <a:gd name="T1" fmla="*/ 0 h 114"/>
                <a:gd name="T2" fmla="*/ 0 w 144"/>
                <a:gd name="T3" fmla="*/ 41 h 114"/>
                <a:gd name="T4" fmla="*/ 72 w 144"/>
                <a:gd name="T5" fmla="*/ 114 h 114"/>
                <a:gd name="T6" fmla="*/ 144 w 144"/>
                <a:gd name="T7" fmla="*/ 42 h 114"/>
                <a:gd name="T8" fmla="*/ 131 w 144"/>
                <a:gd name="T9" fmla="*/ 0 h 114"/>
                <a:gd name="T10" fmla="*/ 130 w 144"/>
                <a:gd name="T11" fmla="*/ 51 h 114"/>
                <a:gd name="T12" fmla="*/ 72 w 144"/>
                <a:gd name="T13" fmla="*/ 85 h 114"/>
                <a:gd name="T14" fmla="*/ 13 w 144"/>
                <a:gd name="T15" fmla="*/ 51 h 114"/>
                <a:gd name="T16" fmla="*/ 14 w 144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14">
                  <a:moveTo>
                    <a:pt x="14" y="0"/>
                  </a:moveTo>
                  <a:cubicBezTo>
                    <a:pt x="5" y="12"/>
                    <a:pt x="0" y="26"/>
                    <a:pt x="0" y="41"/>
                  </a:cubicBezTo>
                  <a:cubicBezTo>
                    <a:pt x="0" y="81"/>
                    <a:pt x="32" y="113"/>
                    <a:pt x="72" y="114"/>
                  </a:cubicBezTo>
                  <a:cubicBezTo>
                    <a:pt x="111" y="114"/>
                    <a:pt x="144" y="82"/>
                    <a:pt x="144" y="42"/>
                  </a:cubicBezTo>
                  <a:cubicBezTo>
                    <a:pt x="144" y="27"/>
                    <a:pt x="139" y="12"/>
                    <a:pt x="131" y="0"/>
                  </a:cubicBezTo>
                  <a:cubicBezTo>
                    <a:pt x="130" y="51"/>
                    <a:pt x="130" y="51"/>
                    <a:pt x="130" y="51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13" y="51"/>
                    <a:pt x="13" y="51"/>
                    <a:pt x="13" y="5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87B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íš1ïḍé"/>
            <p:cNvSpPr/>
            <p:nvPr/>
          </p:nvSpPr>
          <p:spPr bwMode="auto">
            <a:xfrm>
              <a:off x="7627301" y="3502854"/>
              <a:ext cx="129438" cy="1351012"/>
            </a:xfrm>
            <a:custGeom>
              <a:avLst/>
              <a:gdLst>
                <a:gd name="T0" fmla="*/ 65 w 65"/>
                <a:gd name="T1" fmla="*/ 74 h 675"/>
                <a:gd name="T2" fmla="*/ 32 w 65"/>
                <a:gd name="T3" fmla="*/ 0 h 675"/>
                <a:gd name="T4" fmla="*/ 0 w 65"/>
                <a:gd name="T5" fmla="*/ 74 h 675"/>
                <a:gd name="T6" fmla="*/ 0 w 65"/>
                <a:gd name="T7" fmla="*/ 657 h 675"/>
                <a:gd name="T8" fmla="*/ 18 w 65"/>
                <a:gd name="T9" fmla="*/ 675 h 675"/>
                <a:gd name="T10" fmla="*/ 47 w 65"/>
                <a:gd name="T11" fmla="*/ 675 h 675"/>
                <a:gd name="T12" fmla="*/ 65 w 65"/>
                <a:gd name="T13" fmla="*/ 657 h 675"/>
                <a:gd name="T14" fmla="*/ 65 w 65"/>
                <a:gd name="T15" fmla="*/ 74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75">
                  <a:moveTo>
                    <a:pt x="65" y="74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667"/>
                    <a:pt x="8" y="675"/>
                    <a:pt x="18" y="675"/>
                  </a:cubicBezTo>
                  <a:cubicBezTo>
                    <a:pt x="47" y="675"/>
                    <a:pt x="47" y="675"/>
                    <a:pt x="47" y="675"/>
                  </a:cubicBezTo>
                  <a:cubicBezTo>
                    <a:pt x="57" y="675"/>
                    <a:pt x="65" y="667"/>
                    <a:pt x="65" y="657"/>
                  </a:cubicBezTo>
                  <a:lnTo>
                    <a:pt x="65" y="74"/>
                  </a:lnTo>
                  <a:close/>
                </a:path>
              </a:pathLst>
            </a:custGeom>
            <a:solidFill>
              <a:srgbClr val="FFE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íṥḷîdè"/>
            <p:cNvSpPr/>
            <p:nvPr/>
          </p:nvSpPr>
          <p:spPr bwMode="auto">
            <a:xfrm>
              <a:off x="7690864" y="3502854"/>
              <a:ext cx="65875" cy="1351012"/>
            </a:xfrm>
            <a:custGeom>
              <a:avLst/>
              <a:gdLst>
                <a:gd name="T0" fmla="*/ 33 w 33"/>
                <a:gd name="T1" fmla="*/ 74 h 675"/>
                <a:gd name="T2" fmla="*/ 0 w 33"/>
                <a:gd name="T3" fmla="*/ 0 h 675"/>
                <a:gd name="T4" fmla="*/ 15 w 33"/>
                <a:gd name="T5" fmla="*/ 77 h 675"/>
                <a:gd name="T6" fmla="*/ 15 w 33"/>
                <a:gd name="T7" fmla="*/ 675 h 675"/>
                <a:gd name="T8" fmla="*/ 15 w 33"/>
                <a:gd name="T9" fmla="*/ 675 h 675"/>
                <a:gd name="T10" fmla="*/ 33 w 33"/>
                <a:gd name="T11" fmla="*/ 657 h 675"/>
                <a:gd name="T12" fmla="*/ 33 w 33"/>
                <a:gd name="T13" fmla="*/ 74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675">
                  <a:moveTo>
                    <a:pt x="33" y="7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675"/>
                    <a:pt x="15" y="675"/>
                    <a:pt x="15" y="675"/>
                  </a:cubicBezTo>
                  <a:cubicBezTo>
                    <a:pt x="15" y="675"/>
                    <a:pt x="15" y="675"/>
                    <a:pt x="15" y="675"/>
                  </a:cubicBezTo>
                  <a:cubicBezTo>
                    <a:pt x="25" y="675"/>
                    <a:pt x="33" y="667"/>
                    <a:pt x="33" y="657"/>
                  </a:cubicBezTo>
                  <a:lnTo>
                    <a:pt x="33" y="74"/>
                  </a:lnTo>
                  <a:close/>
                </a:path>
              </a:pathLst>
            </a:cu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íṥľïḑe"/>
            <p:cNvSpPr/>
            <p:nvPr/>
          </p:nvSpPr>
          <p:spPr bwMode="auto">
            <a:xfrm>
              <a:off x="7627301" y="3502854"/>
              <a:ext cx="129438" cy="1271268"/>
            </a:xfrm>
            <a:custGeom>
              <a:avLst/>
              <a:gdLst>
                <a:gd name="T0" fmla="*/ 65 w 65"/>
                <a:gd name="T1" fmla="*/ 74 h 635"/>
                <a:gd name="T2" fmla="*/ 32 w 65"/>
                <a:gd name="T3" fmla="*/ 0 h 635"/>
                <a:gd name="T4" fmla="*/ 0 w 65"/>
                <a:gd name="T5" fmla="*/ 74 h 635"/>
                <a:gd name="T6" fmla="*/ 0 w 65"/>
                <a:gd name="T7" fmla="*/ 631 h 635"/>
                <a:gd name="T8" fmla="*/ 65 w 65"/>
                <a:gd name="T9" fmla="*/ 631 h 635"/>
                <a:gd name="T10" fmla="*/ 65 w 65"/>
                <a:gd name="T11" fmla="*/ 74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35">
                  <a:moveTo>
                    <a:pt x="65" y="74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631"/>
                    <a:pt x="0" y="631"/>
                    <a:pt x="0" y="631"/>
                  </a:cubicBezTo>
                  <a:cubicBezTo>
                    <a:pt x="23" y="635"/>
                    <a:pt x="44" y="635"/>
                    <a:pt x="65" y="631"/>
                  </a:cubicBezTo>
                  <a:lnTo>
                    <a:pt x="65" y="74"/>
                  </a:lnTo>
                  <a:close/>
                </a:path>
              </a:pathLst>
            </a:custGeom>
            <a:solidFill>
              <a:srgbClr val="C0F7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í$lïḑe"/>
            <p:cNvSpPr/>
            <p:nvPr/>
          </p:nvSpPr>
          <p:spPr bwMode="auto">
            <a:xfrm>
              <a:off x="7690864" y="3502854"/>
              <a:ext cx="65875" cy="1268957"/>
            </a:xfrm>
            <a:custGeom>
              <a:avLst/>
              <a:gdLst>
                <a:gd name="T0" fmla="*/ 33 w 33"/>
                <a:gd name="T1" fmla="*/ 74 h 634"/>
                <a:gd name="T2" fmla="*/ 0 w 33"/>
                <a:gd name="T3" fmla="*/ 0 h 634"/>
                <a:gd name="T4" fmla="*/ 15 w 33"/>
                <a:gd name="T5" fmla="*/ 77 h 634"/>
                <a:gd name="T6" fmla="*/ 15 w 33"/>
                <a:gd name="T7" fmla="*/ 634 h 634"/>
                <a:gd name="T8" fmla="*/ 33 w 33"/>
                <a:gd name="T9" fmla="*/ 631 h 634"/>
                <a:gd name="T10" fmla="*/ 33 w 33"/>
                <a:gd name="T11" fmla="*/ 74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634">
                  <a:moveTo>
                    <a:pt x="33" y="7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634"/>
                    <a:pt x="15" y="634"/>
                    <a:pt x="15" y="634"/>
                  </a:cubicBezTo>
                  <a:cubicBezTo>
                    <a:pt x="26" y="634"/>
                    <a:pt x="22" y="633"/>
                    <a:pt x="33" y="631"/>
                  </a:cubicBezTo>
                  <a:lnTo>
                    <a:pt x="33" y="74"/>
                  </a:lnTo>
                  <a:close/>
                </a:path>
              </a:pathLst>
            </a:custGeom>
            <a:solidFill>
              <a:srgbClr val="A2ED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išḻïḋè"/>
            <p:cNvSpPr/>
            <p:nvPr/>
          </p:nvSpPr>
          <p:spPr bwMode="auto">
            <a:xfrm>
              <a:off x="7627301" y="3502854"/>
              <a:ext cx="129438" cy="1229663"/>
            </a:xfrm>
            <a:custGeom>
              <a:avLst/>
              <a:gdLst>
                <a:gd name="T0" fmla="*/ 65 w 65"/>
                <a:gd name="T1" fmla="*/ 74 h 614"/>
                <a:gd name="T2" fmla="*/ 32 w 65"/>
                <a:gd name="T3" fmla="*/ 0 h 614"/>
                <a:gd name="T4" fmla="*/ 0 w 65"/>
                <a:gd name="T5" fmla="*/ 74 h 614"/>
                <a:gd name="T6" fmla="*/ 0 w 65"/>
                <a:gd name="T7" fmla="*/ 610 h 614"/>
                <a:gd name="T8" fmla="*/ 65 w 65"/>
                <a:gd name="T9" fmla="*/ 610 h 614"/>
                <a:gd name="T10" fmla="*/ 65 w 65"/>
                <a:gd name="T11" fmla="*/ 74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14">
                  <a:moveTo>
                    <a:pt x="65" y="74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610"/>
                    <a:pt x="0" y="610"/>
                    <a:pt x="0" y="610"/>
                  </a:cubicBezTo>
                  <a:cubicBezTo>
                    <a:pt x="23" y="614"/>
                    <a:pt x="45" y="614"/>
                    <a:pt x="65" y="610"/>
                  </a:cubicBezTo>
                  <a:lnTo>
                    <a:pt x="65" y="74"/>
                  </a:lnTo>
                  <a:close/>
                </a:path>
              </a:pathLst>
            </a:custGeom>
            <a:solidFill>
              <a:srgbClr val="87B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ïśḻíḑê"/>
            <p:cNvSpPr/>
            <p:nvPr/>
          </p:nvSpPr>
          <p:spPr bwMode="auto">
            <a:xfrm>
              <a:off x="7693175" y="3508632"/>
              <a:ext cx="63563" cy="1219262"/>
            </a:xfrm>
            <a:custGeom>
              <a:avLst/>
              <a:gdLst>
                <a:gd name="T0" fmla="*/ 32 w 32"/>
                <a:gd name="T1" fmla="*/ 74 h 609"/>
                <a:gd name="T2" fmla="*/ 0 w 32"/>
                <a:gd name="T3" fmla="*/ 0 h 609"/>
                <a:gd name="T4" fmla="*/ 16 w 32"/>
                <a:gd name="T5" fmla="*/ 74 h 609"/>
                <a:gd name="T6" fmla="*/ 16 w 32"/>
                <a:gd name="T7" fmla="*/ 607 h 609"/>
                <a:gd name="T8" fmla="*/ 32 w 32"/>
                <a:gd name="T9" fmla="*/ 607 h 609"/>
                <a:gd name="T10" fmla="*/ 32 w 32"/>
                <a:gd name="T11" fmla="*/ 7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609">
                  <a:moveTo>
                    <a:pt x="32" y="7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6" y="607"/>
                    <a:pt x="16" y="607"/>
                    <a:pt x="16" y="607"/>
                  </a:cubicBezTo>
                  <a:cubicBezTo>
                    <a:pt x="27" y="607"/>
                    <a:pt x="21" y="609"/>
                    <a:pt x="32" y="607"/>
                  </a:cubicBezTo>
                  <a:lnTo>
                    <a:pt x="32" y="74"/>
                  </a:lnTo>
                  <a:close/>
                </a:path>
              </a:pathLst>
            </a:custGeom>
            <a:solidFill>
              <a:srgbClr val="4C8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î$ľîḍê"/>
            <p:cNvSpPr/>
            <p:nvPr/>
          </p:nvSpPr>
          <p:spPr bwMode="auto">
            <a:xfrm>
              <a:off x="7627301" y="3502854"/>
              <a:ext cx="129438" cy="153708"/>
            </a:xfrm>
            <a:custGeom>
              <a:avLst/>
              <a:gdLst>
                <a:gd name="T0" fmla="*/ 65 w 65"/>
                <a:gd name="T1" fmla="*/ 74 h 77"/>
                <a:gd name="T2" fmla="*/ 32 w 65"/>
                <a:gd name="T3" fmla="*/ 0 h 77"/>
                <a:gd name="T4" fmla="*/ 0 w 65"/>
                <a:gd name="T5" fmla="*/ 74 h 77"/>
                <a:gd name="T6" fmla="*/ 32 w 65"/>
                <a:gd name="T7" fmla="*/ 77 h 77"/>
                <a:gd name="T8" fmla="*/ 65 w 65"/>
                <a:gd name="T9" fmla="*/ 7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77">
                  <a:moveTo>
                    <a:pt x="65" y="74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0" y="76"/>
                    <a:pt x="21" y="77"/>
                    <a:pt x="32" y="77"/>
                  </a:cubicBezTo>
                  <a:cubicBezTo>
                    <a:pt x="44" y="77"/>
                    <a:pt x="55" y="76"/>
                    <a:pt x="65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iṥļiḑè"/>
            <p:cNvSpPr/>
            <p:nvPr/>
          </p:nvSpPr>
          <p:spPr bwMode="auto">
            <a:xfrm>
              <a:off x="7690864" y="3502854"/>
              <a:ext cx="65875" cy="153708"/>
            </a:xfrm>
            <a:custGeom>
              <a:avLst/>
              <a:gdLst>
                <a:gd name="T0" fmla="*/ 33 w 33"/>
                <a:gd name="T1" fmla="*/ 74 h 77"/>
                <a:gd name="T2" fmla="*/ 0 w 33"/>
                <a:gd name="T3" fmla="*/ 0 h 77"/>
                <a:gd name="T4" fmla="*/ 17 w 33"/>
                <a:gd name="T5" fmla="*/ 77 h 77"/>
                <a:gd name="T6" fmla="*/ 33 w 33"/>
                <a:gd name="T7" fmla="*/ 7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77">
                  <a:moveTo>
                    <a:pt x="33" y="7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28" y="77"/>
                    <a:pt x="23" y="76"/>
                    <a:pt x="33" y="7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íšḻïdè"/>
            <p:cNvSpPr/>
            <p:nvPr/>
          </p:nvSpPr>
          <p:spPr bwMode="auto">
            <a:xfrm>
              <a:off x="7671217" y="3502854"/>
              <a:ext cx="41605" cy="52006"/>
            </a:xfrm>
            <a:custGeom>
              <a:avLst/>
              <a:gdLst>
                <a:gd name="T0" fmla="*/ 21 w 21"/>
                <a:gd name="T1" fmla="*/ 25 h 26"/>
                <a:gd name="T2" fmla="*/ 10 w 21"/>
                <a:gd name="T3" fmla="*/ 0 h 26"/>
                <a:gd name="T4" fmla="*/ 0 w 21"/>
                <a:gd name="T5" fmla="*/ 25 h 26"/>
                <a:gd name="T6" fmla="*/ 10 w 21"/>
                <a:gd name="T7" fmla="*/ 26 h 26"/>
                <a:gd name="T8" fmla="*/ 21 w 21"/>
                <a:gd name="T9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6">
                  <a:moveTo>
                    <a:pt x="21" y="25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3" y="26"/>
                    <a:pt x="7" y="26"/>
                    <a:pt x="10" y="26"/>
                  </a:cubicBezTo>
                  <a:cubicBezTo>
                    <a:pt x="14" y="26"/>
                    <a:pt x="18" y="26"/>
                    <a:pt x="21" y="25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íśľïḑé"/>
            <p:cNvSpPr/>
            <p:nvPr/>
          </p:nvSpPr>
          <p:spPr bwMode="auto">
            <a:xfrm>
              <a:off x="3619338" y="2062853"/>
              <a:ext cx="543178" cy="542023"/>
            </a:xfrm>
            <a:custGeom>
              <a:avLst/>
              <a:gdLst>
                <a:gd name="T0" fmla="*/ 239 w 271"/>
                <a:gd name="T1" fmla="*/ 189 h 271"/>
                <a:gd name="T2" fmla="*/ 254 w 271"/>
                <a:gd name="T3" fmla="*/ 202 h 271"/>
                <a:gd name="T4" fmla="*/ 222 w 271"/>
                <a:gd name="T5" fmla="*/ 241 h 271"/>
                <a:gd name="T6" fmla="*/ 207 w 271"/>
                <a:gd name="T7" fmla="*/ 228 h 271"/>
                <a:gd name="T8" fmla="*/ 171 w 271"/>
                <a:gd name="T9" fmla="*/ 246 h 271"/>
                <a:gd name="T10" fmla="*/ 172 w 271"/>
                <a:gd name="T11" fmla="*/ 266 h 271"/>
                <a:gd name="T12" fmla="*/ 136 w 271"/>
                <a:gd name="T13" fmla="*/ 270 h 271"/>
                <a:gd name="T14" fmla="*/ 136 w 271"/>
                <a:gd name="T15" fmla="*/ 213 h 271"/>
                <a:gd name="T16" fmla="*/ 195 w 271"/>
                <a:gd name="T17" fmla="*/ 186 h 271"/>
                <a:gd name="T18" fmla="*/ 186 w 271"/>
                <a:gd name="T19" fmla="*/ 76 h 271"/>
                <a:gd name="T20" fmla="*/ 186 w 271"/>
                <a:gd name="T21" fmla="*/ 76 h 271"/>
                <a:gd name="T22" fmla="*/ 158 w 271"/>
                <a:gd name="T23" fmla="*/ 61 h 271"/>
                <a:gd name="T24" fmla="*/ 136 w 271"/>
                <a:gd name="T25" fmla="*/ 57 h 271"/>
                <a:gd name="T26" fmla="*/ 136 w 271"/>
                <a:gd name="T27" fmla="*/ 1 h 271"/>
                <a:gd name="T28" fmla="*/ 149 w 271"/>
                <a:gd name="T29" fmla="*/ 0 h 271"/>
                <a:gd name="T30" fmla="*/ 151 w 271"/>
                <a:gd name="T31" fmla="*/ 20 h 271"/>
                <a:gd name="T32" fmla="*/ 190 w 271"/>
                <a:gd name="T33" fmla="*/ 32 h 271"/>
                <a:gd name="T34" fmla="*/ 203 w 271"/>
                <a:gd name="T35" fmla="*/ 17 h 271"/>
                <a:gd name="T36" fmla="*/ 241 w 271"/>
                <a:gd name="T37" fmla="*/ 49 h 271"/>
                <a:gd name="T38" fmla="*/ 228 w 271"/>
                <a:gd name="T39" fmla="*/ 64 h 271"/>
                <a:gd name="T40" fmla="*/ 247 w 271"/>
                <a:gd name="T41" fmla="*/ 101 h 271"/>
                <a:gd name="T42" fmla="*/ 267 w 271"/>
                <a:gd name="T43" fmla="*/ 99 h 271"/>
                <a:gd name="T44" fmla="*/ 271 w 271"/>
                <a:gd name="T45" fmla="*/ 149 h 271"/>
                <a:gd name="T46" fmla="*/ 251 w 271"/>
                <a:gd name="T47" fmla="*/ 150 h 271"/>
                <a:gd name="T48" fmla="*/ 239 w 271"/>
                <a:gd name="T49" fmla="*/ 189 h 271"/>
                <a:gd name="T50" fmla="*/ 136 w 271"/>
                <a:gd name="T51" fmla="*/ 270 h 271"/>
                <a:gd name="T52" fmla="*/ 123 w 271"/>
                <a:gd name="T53" fmla="*/ 271 h 271"/>
                <a:gd name="T54" fmla="*/ 121 w 271"/>
                <a:gd name="T55" fmla="*/ 251 h 271"/>
                <a:gd name="T56" fmla="*/ 82 w 271"/>
                <a:gd name="T57" fmla="*/ 238 h 271"/>
                <a:gd name="T58" fmla="*/ 69 w 271"/>
                <a:gd name="T59" fmla="*/ 254 h 271"/>
                <a:gd name="T60" fmla="*/ 31 w 271"/>
                <a:gd name="T61" fmla="*/ 222 h 271"/>
                <a:gd name="T62" fmla="*/ 44 w 271"/>
                <a:gd name="T63" fmla="*/ 206 h 271"/>
                <a:gd name="T64" fmla="*/ 25 w 271"/>
                <a:gd name="T65" fmla="*/ 170 h 271"/>
                <a:gd name="T66" fmla="*/ 5 w 271"/>
                <a:gd name="T67" fmla="*/ 172 h 271"/>
                <a:gd name="T68" fmla="*/ 0 w 271"/>
                <a:gd name="T69" fmla="*/ 122 h 271"/>
                <a:gd name="T70" fmla="*/ 20 w 271"/>
                <a:gd name="T71" fmla="*/ 120 h 271"/>
                <a:gd name="T72" fmla="*/ 33 w 271"/>
                <a:gd name="T73" fmla="*/ 82 h 271"/>
                <a:gd name="T74" fmla="*/ 17 w 271"/>
                <a:gd name="T75" fmla="*/ 69 h 271"/>
                <a:gd name="T76" fmla="*/ 49 w 271"/>
                <a:gd name="T77" fmla="*/ 30 h 271"/>
                <a:gd name="T78" fmla="*/ 65 w 271"/>
                <a:gd name="T79" fmla="*/ 43 h 271"/>
                <a:gd name="T80" fmla="*/ 101 w 271"/>
                <a:gd name="T81" fmla="*/ 24 h 271"/>
                <a:gd name="T82" fmla="*/ 99 w 271"/>
                <a:gd name="T83" fmla="*/ 4 h 271"/>
                <a:gd name="T84" fmla="*/ 136 w 271"/>
                <a:gd name="T85" fmla="*/ 1 h 271"/>
                <a:gd name="T86" fmla="*/ 136 w 271"/>
                <a:gd name="T87" fmla="*/ 57 h 271"/>
                <a:gd name="T88" fmla="*/ 76 w 271"/>
                <a:gd name="T89" fmla="*/ 85 h 271"/>
                <a:gd name="T90" fmla="*/ 86 w 271"/>
                <a:gd name="T91" fmla="*/ 195 h 271"/>
                <a:gd name="T92" fmla="*/ 113 w 271"/>
                <a:gd name="T93" fmla="*/ 210 h 271"/>
                <a:gd name="T94" fmla="*/ 136 w 271"/>
                <a:gd name="T95" fmla="*/ 213 h 271"/>
                <a:gd name="T96" fmla="*/ 136 w 271"/>
                <a:gd name="T97" fmla="*/ 27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1" h="271">
                  <a:moveTo>
                    <a:pt x="239" y="189"/>
                  </a:moveTo>
                  <a:cubicBezTo>
                    <a:pt x="254" y="202"/>
                    <a:pt x="254" y="202"/>
                    <a:pt x="254" y="202"/>
                  </a:cubicBezTo>
                  <a:cubicBezTo>
                    <a:pt x="222" y="241"/>
                    <a:pt x="222" y="241"/>
                    <a:pt x="222" y="241"/>
                  </a:cubicBezTo>
                  <a:cubicBezTo>
                    <a:pt x="207" y="228"/>
                    <a:pt x="207" y="228"/>
                    <a:pt x="207" y="228"/>
                  </a:cubicBezTo>
                  <a:cubicBezTo>
                    <a:pt x="196" y="236"/>
                    <a:pt x="184" y="242"/>
                    <a:pt x="171" y="246"/>
                  </a:cubicBezTo>
                  <a:cubicBezTo>
                    <a:pt x="172" y="266"/>
                    <a:pt x="172" y="266"/>
                    <a:pt x="172" y="266"/>
                  </a:cubicBezTo>
                  <a:cubicBezTo>
                    <a:pt x="136" y="270"/>
                    <a:pt x="136" y="270"/>
                    <a:pt x="136" y="270"/>
                  </a:cubicBezTo>
                  <a:cubicBezTo>
                    <a:pt x="136" y="213"/>
                    <a:pt x="136" y="213"/>
                    <a:pt x="136" y="213"/>
                  </a:cubicBezTo>
                  <a:cubicBezTo>
                    <a:pt x="158" y="213"/>
                    <a:pt x="180" y="204"/>
                    <a:pt x="195" y="186"/>
                  </a:cubicBezTo>
                  <a:cubicBezTo>
                    <a:pt x="223" y="153"/>
                    <a:pt x="219" y="103"/>
                    <a:pt x="186" y="76"/>
                  </a:cubicBezTo>
                  <a:cubicBezTo>
                    <a:pt x="186" y="76"/>
                    <a:pt x="186" y="76"/>
                    <a:pt x="186" y="76"/>
                  </a:cubicBezTo>
                  <a:cubicBezTo>
                    <a:pt x="178" y="69"/>
                    <a:pt x="169" y="64"/>
                    <a:pt x="158" y="61"/>
                  </a:cubicBezTo>
                  <a:cubicBezTo>
                    <a:pt x="151" y="59"/>
                    <a:pt x="143" y="57"/>
                    <a:pt x="136" y="57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51" y="20"/>
                    <a:pt x="151" y="20"/>
                    <a:pt x="151" y="20"/>
                  </a:cubicBezTo>
                  <a:cubicBezTo>
                    <a:pt x="164" y="22"/>
                    <a:pt x="178" y="26"/>
                    <a:pt x="190" y="32"/>
                  </a:cubicBezTo>
                  <a:cubicBezTo>
                    <a:pt x="203" y="17"/>
                    <a:pt x="203" y="17"/>
                    <a:pt x="203" y="17"/>
                  </a:cubicBezTo>
                  <a:cubicBezTo>
                    <a:pt x="241" y="49"/>
                    <a:pt x="241" y="49"/>
                    <a:pt x="241" y="49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36" y="75"/>
                    <a:pt x="243" y="88"/>
                    <a:pt x="247" y="101"/>
                  </a:cubicBezTo>
                  <a:cubicBezTo>
                    <a:pt x="267" y="99"/>
                    <a:pt x="267" y="99"/>
                    <a:pt x="267" y="99"/>
                  </a:cubicBezTo>
                  <a:cubicBezTo>
                    <a:pt x="271" y="149"/>
                    <a:pt x="271" y="149"/>
                    <a:pt x="271" y="149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49" y="164"/>
                    <a:pt x="245" y="177"/>
                    <a:pt x="239" y="189"/>
                  </a:cubicBezTo>
                  <a:close/>
                  <a:moveTo>
                    <a:pt x="136" y="270"/>
                  </a:moveTo>
                  <a:cubicBezTo>
                    <a:pt x="123" y="271"/>
                    <a:pt x="123" y="271"/>
                    <a:pt x="123" y="271"/>
                  </a:cubicBezTo>
                  <a:cubicBezTo>
                    <a:pt x="121" y="251"/>
                    <a:pt x="121" y="251"/>
                    <a:pt x="121" y="251"/>
                  </a:cubicBezTo>
                  <a:cubicBezTo>
                    <a:pt x="107" y="249"/>
                    <a:pt x="94" y="245"/>
                    <a:pt x="82" y="238"/>
                  </a:cubicBezTo>
                  <a:cubicBezTo>
                    <a:pt x="69" y="254"/>
                    <a:pt x="69" y="254"/>
                    <a:pt x="69" y="254"/>
                  </a:cubicBezTo>
                  <a:cubicBezTo>
                    <a:pt x="31" y="222"/>
                    <a:pt x="31" y="222"/>
                    <a:pt x="31" y="222"/>
                  </a:cubicBezTo>
                  <a:cubicBezTo>
                    <a:pt x="44" y="206"/>
                    <a:pt x="44" y="206"/>
                    <a:pt x="44" y="206"/>
                  </a:cubicBezTo>
                  <a:cubicBezTo>
                    <a:pt x="35" y="195"/>
                    <a:pt x="29" y="183"/>
                    <a:pt x="25" y="170"/>
                  </a:cubicBezTo>
                  <a:cubicBezTo>
                    <a:pt x="5" y="172"/>
                    <a:pt x="5" y="172"/>
                    <a:pt x="5" y="17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20" y="120"/>
                    <a:pt x="20" y="120"/>
                    <a:pt x="20" y="120"/>
                  </a:cubicBezTo>
                  <a:cubicBezTo>
                    <a:pt x="22" y="107"/>
                    <a:pt x="26" y="94"/>
                    <a:pt x="33" y="82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76" y="35"/>
                    <a:pt x="88" y="29"/>
                    <a:pt x="101" y="24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6" y="57"/>
                    <a:pt x="136" y="57"/>
                    <a:pt x="136" y="57"/>
                  </a:cubicBezTo>
                  <a:cubicBezTo>
                    <a:pt x="113" y="57"/>
                    <a:pt x="91" y="67"/>
                    <a:pt x="76" y="85"/>
                  </a:cubicBezTo>
                  <a:cubicBezTo>
                    <a:pt x="48" y="118"/>
                    <a:pt x="53" y="168"/>
                    <a:pt x="86" y="195"/>
                  </a:cubicBezTo>
                  <a:cubicBezTo>
                    <a:pt x="94" y="202"/>
                    <a:pt x="103" y="207"/>
                    <a:pt x="113" y="210"/>
                  </a:cubicBezTo>
                  <a:cubicBezTo>
                    <a:pt x="121" y="212"/>
                    <a:pt x="128" y="213"/>
                    <a:pt x="136" y="213"/>
                  </a:cubicBezTo>
                  <a:lnTo>
                    <a:pt x="136" y="27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ïṡlîḑê"/>
            <p:cNvSpPr/>
            <p:nvPr/>
          </p:nvSpPr>
          <p:spPr bwMode="auto">
            <a:xfrm>
              <a:off x="7726691" y="1159097"/>
              <a:ext cx="538556" cy="374446"/>
            </a:xfrm>
            <a:custGeom>
              <a:avLst/>
              <a:gdLst>
                <a:gd name="T0" fmla="*/ 213 w 269"/>
                <a:gd name="T1" fmla="*/ 68 h 187"/>
                <a:gd name="T2" fmla="*/ 269 w 269"/>
                <a:gd name="T3" fmla="*/ 127 h 187"/>
                <a:gd name="T4" fmla="*/ 269 w 269"/>
                <a:gd name="T5" fmla="*/ 127 h 187"/>
                <a:gd name="T6" fmla="*/ 211 w 269"/>
                <a:gd name="T7" fmla="*/ 187 h 187"/>
                <a:gd name="T8" fmla="*/ 63 w 269"/>
                <a:gd name="T9" fmla="*/ 187 h 187"/>
                <a:gd name="T10" fmla="*/ 0 w 269"/>
                <a:gd name="T11" fmla="*/ 127 h 187"/>
                <a:gd name="T12" fmla="*/ 0 w 269"/>
                <a:gd name="T13" fmla="*/ 127 h 187"/>
                <a:gd name="T14" fmla="*/ 55 w 269"/>
                <a:gd name="T15" fmla="*/ 68 h 187"/>
                <a:gd name="T16" fmla="*/ 55 w 269"/>
                <a:gd name="T17" fmla="*/ 66 h 187"/>
                <a:gd name="T18" fmla="*/ 134 w 269"/>
                <a:gd name="T19" fmla="*/ 0 h 187"/>
                <a:gd name="T20" fmla="*/ 213 w 269"/>
                <a:gd name="T21" fmla="*/ 66 h 187"/>
                <a:gd name="T22" fmla="*/ 213 w 269"/>
                <a:gd name="T23" fmla="*/ 6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9" h="187">
                  <a:moveTo>
                    <a:pt x="213" y="68"/>
                  </a:moveTo>
                  <a:cubicBezTo>
                    <a:pt x="245" y="75"/>
                    <a:pt x="269" y="99"/>
                    <a:pt x="269" y="127"/>
                  </a:cubicBezTo>
                  <a:cubicBezTo>
                    <a:pt x="269" y="127"/>
                    <a:pt x="269" y="127"/>
                    <a:pt x="269" y="127"/>
                  </a:cubicBezTo>
                  <a:cubicBezTo>
                    <a:pt x="269" y="157"/>
                    <a:pt x="244" y="187"/>
                    <a:pt x="211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27" y="187"/>
                    <a:pt x="0" y="158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99"/>
                    <a:pt x="23" y="75"/>
                    <a:pt x="55" y="68"/>
                  </a:cubicBezTo>
                  <a:cubicBezTo>
                    <a:pt x="55" y="68"/>
                    <a:pt x="55" y="67"/>
                    <a:pt x="55" y="66"/>
                  </a:cubicBezTo>
                  <a:cubicBezTo>
                    <a:pt x="55" y="30"/>
                    <a:pt x="91" y="0"/>
                    <a:pt x="134" y="0"/>
                  </a:cubicBezTo>
                  <a:cubicBezTo>
                    <a:pt x="178" y="0"/>
                    <a:pt x="213" y="30"/>
                    <a:pt x="213" y="66"/>
                  </a:cubicBezTo>
                  <a:cubicBezTo>
                    <a:pt x="213" y="67"/>
                    <a:pt x="213" y="68"/>
                    <a:pt x="213" y="68"/>
                  </a:cubicBezTo>
                  <a:close/>
                </a:path>
              </a:pathLst>
            </a:custGeom>
            <a:solidFill>
              <a:srgbClr val="FFB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íšḻíḍè"/>
            <p:cNvSpPr/>
            <p:nvPr/>
          </p:nvSpPr>
          <p:spPr bwMode="auto">
            <a:xfrm>
              <a:off x="7619211" y="1151007"/>
              <a:ext cx="376758" cy="262344"/>
            </a:xfrm>
            <a:custGeom>
              <a:avLst/>
              <a:gdLst>
                <a:gd name="T0" fmla="*/ 149 w 188"/>
                <a:gd name="T1" fmla="*/ 48 h 131"/>
                <a:gd name="T2" fmla="*/ 188 w 188"/>
                <a:gd name="T3" fmla="*/ 89 h 131"/>
                <a:gd name="T4" fmla="*/ 188 w 188"/>
                <a:gd name="T5" fmla="*/ 89 h 131"/>
                <a:gd name="T6" fmla="*/ 147 w 188"/>
                <a:gd name="T7" fmla="*/ 131 h 131"/>
                <a:gd name="T8" fmla="*/ 44 w 188"/>
                <a:gd name="T9" fmla="*/ 131 h 131"/>
                <a:gd name="T10" fmla="*/ 0 w 188"/>
                <a:gd name="T11" fmla="*/ 89 h 131"/>
                <a:gd name="T12" fmla="*/ 0 w 188"/>
                <a:gd name="T13" fmla="*/ 89 h 131"/>
                <a:gd name="T14" fmla="*/ 39 w 188"/>
                <a:gd name="T15" fmla="*/ 48 h 131"/>
                <a:gd name="T16" fmla="*/ 39 w 188"/>
                <a:gd name="T17" fmla="*/ 47 h 131"/>
                <a:gd name="T18" fmla="*/ 94 w 188"/>
                <a:gd name="T19" fmla="*/ 0 h 131"/>
                <a:gd name="T20" fmla="*/ 149 w 188"/>
                <a:gd name="T21" fmla="*/ 47 h 131"/>
                <a:gd name="T22" fmla="*/ 149 w 188"/>
                <a:gd name="T23" fmla="*/ 4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8" h="131">
                  <a:moveTo>
                    <a:pt x="149" y="48"/>
                  </a:moveTo>
                  <a:cubicBezTo>
                    <a:pt x="172" y="53"/>
                    <a:pt x="188" y="69"/>
                    <a:pt x="188" y="89"/>
                  </a:cubicBezTo>
                  <a:cubicBezTo>
                    <a:pt x="188" y="89"/>
                    <a:pt x="188" y="89"/>
                    <a:pt x="188" y="89"/>
                  </a:cubicBezTo>
                  <a:cubicBezTo>
                    <a:pt x="188" y="110"/>
                    <a:pt x="171" y="131"/>
                    <a:pt x="147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19" y="131"/>
                    <a:pt x="0" y="111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69"/>
                    <a:pt x="17" y="53"/>
                    <a:pt x="39" y="48"/>
                  </a:cubicBezTo>
                  <a:cubicBezTo>
                    <a:pt x="39" y="48"/>
                    <a:pt x="39" y="47"/>
                    <a:pt x="39" y="47"/>
                  </a:cubicBezTo>
                  <a:cubicBezTo>
                    <a:pt x="39" y="21"/>
                    <a:pt x="64" y="0"/>
                    <a:pt x="94" y="0"/>
                  </a:cubicBezTo>
                  <a:cubicBezTo>
                    <a:pt x="125" y="0"/>
                    <a:pt x="149" y="21"/>
                    <a:pt x="149" y="47"/>
                  </a:cubicBezTo>
                  <a:cubicBezTo>
                    <a:pt x="149" y="47"/>
                    <a:pt x="149" y="48"/>
                    <a:pt x="149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îṣḷíḓe"/>
            <p:cNvSpPr/>
            <p:nvPr/>
          </p:nvSpPr>
          <p:spPr bwMode="auto">
            <a:xfrm>
              <a:off x="4913720" y="1954218"/>
              <a:ext cx="2024784" cy="2830306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îSlîḑè"/>
            <p:cNvSpPr/>
            <p:nvPr/>
          </p:nvSpPr>
          <p:spPr bwMode="auto">
            <a:xfrm>
              <a:off x="5061650" y="2118327"/>
              <a:ext cx="970787" cy="35827"/>
            </a:xfrm>
            <a:prstGeom prst="rect">
              <a:avLst/>
            </a:prstGeom>
            <a:solidFill>
              <a:srgbClr val="F26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íSlîďè"/>
            <p:cNvSpPr/>
            <p:nvPr/>
          </p:nvSpPr>
          <p:spPr bwMode="auto">
            <a:xfrm>
              <a:off x="5061650" y="2208471"/>
              <a:ext cx="310883" cy="3813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îṥļïďe"/>
            <p:cNvSpPr/>
            <p:nvPr/>
          </p:nvSpPr>
          <p:spPr bwMode="auto">
            <a:xfrm>
              <a:off x="5061650" y="2300927"/>
              <a:ext cx="502729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îŝḻïḑé"/>
            <p:cNvSpPr/>
            <p:nvPr/>
          </p:nvSpPr>
          <p:spPr bwMode="auto">
            <a:xfrm>
              <a:off x="5296257" y="2391072"/>
              <a:ext cx="292392" cy="3813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íšļîḋè"/>
            <p:cNvSpPr/>
            <p:nvPr/>
          </p:nvSpPr>
          <p:spPr bwMode="auto">
            <a:xfrm>
              <a:off x="5296257" y="2483527"/>
              <a:ext cx="292392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î$ļíḍé"/>
            <p:cNvSpPr/>
            <p:nvPr/>
          </p:nvSpPr>
          <p:spPr bwMode="auto">
            <a:xfrm>
              <a:off x="5498504" y="2573672"/>
              <a:ext cx="286613" cy="3813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íśḷïḋè"/>
            <p:cNvSpPr/>
            <p:nvPr/>
          </p:nvSpPr>
          <p:spPr bwMode="auto">
            <a:xfrm>
              <a:off x="5477701" y="2208471"/>
              <a:ext cx="531621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îşḻîďê"/>
            <p:cNvSpPr/>
            <p:nvPr/>
          </p:nvSpPr>
          <p:spPr bwMode="auto">
            <a:xfrm>
              <a:off x="6084443" y="2208471"/>
              <a:ext cx="255409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ïṧḷîḑe"/>
            <p:cNvSpPr/>
            <p:nvPr/>
          </p:nvSpPr>
          <p:spPr bwMode="auto">
            <a:xfrm>
              <a:off x="6435775" y="2208471"/>
              <a:ext cx="342087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iŝľîdé"/>
            <p:cNvSpPr/>
            <p:nvPr/>
          </p:nvSpPr>
          <p:spPr bwMode="auto">
            <a:xfrm>
              <a:off x="5648745" y="2300927"/>
              <a:ext cx="298170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ïŝḷïḓê"/>
            <p:cNvSpPr/>
            <p:nvPr/>
          </p:nvSpPr>
          <p:spPr bwMode="auto">
            <a:xfrm>
              <a:off x="5678793" y="2391072"/>
              <a:ext cx="169888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îśliḍé"/>
            <p:cNvSpPr/>
            <p:nvPr/>
          </p:nvSpPr>
          <p:spPr bwMode="auto">
            <a:xfrm>
              <a:off x="5678793" y="2483527"/>
              <a:ext cx="292392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íŝļíḍé"/>
            <p:cNvSpPr/>
            <p:nvPr/>
          </p:nvSpPr>
          <p:spPr bwMode="auto">
            <a:xfrm>
              <a:off x="5930735" y="2391072"/>
              <a:ext cx="324751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ïŝ1ïḓé"/>
            <p:cNvSpPr/>
            <p:nvPr/>
          </p:nvSpPr>
          <p:spPr bwMode="auto">
            <a:xfrm>
              <a:off x="6321361" y="2391072"/>
              <a:ext cx="169888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îsļîḋé"/>
            <p:cNvSpPr/>
            <p:nvPr/>
          </p:nvSpPr>
          <p:spPr bwMode="auto">
            <a:xfrm>
              <a:off x="6565214" y="2391072"/>
              <a:ext cx="212649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iŝlidé"/>
            <p:cNvSpPr/>
            <p:nvPr/>
          </p:nvSpPr>
          <p:spPr bwMode="auto">
            <a:xfrm>
              <a:off x="6037059" y="2483527"/>
              <a:ext cx="368668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ïŝ1iďé"/>
            <p:cNvSpPr/>
            <p:nvPr/>
          </p:nvSpPr>
          <p:spPr bwMode="auto">
            <a:xfrm>
              <a:off x="6461201" y="2483527"/>
              <a:ext cx="110947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îṧľiḋê"/>
            <p:cNvSpPr/>
            <p:nvPr/>
          </p:nvSpPr>
          <p:spPr bwMode="auto">
            <a:xfrm>
              <a:off x="5864860" y="2573672"/>
              <a:ext cx="212649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îṣľïďè"/>
            <p:cNvSpPr/>
            <p:nvPr/>
          </p:nvSpPr>
          <p:spPr bwMode="auto">
            <a:xfrm>
              <a:off x="5296257" y="2755117"/>
              <a:ext cx="292392" cy="3813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îSḻidé"/>
            <p:cNvSpPr/>
            <p:nvPr/>
          </p:nvSpPr>
          <p:spPr bwMode="auto">
            <a:xfrm>
              <a:off x="5296257" y="2847573"/>
              <a:ext cx="292392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í$ḻîďé"/>
            <p:cNvSpPr/>
            <p:nvPr/>
          </p:nvSpPr>
          <p:spPr bwMode="auto">
            <a:xfrm>
              <a:off x="5678793" y="2755117"/>
              <a:ext cx="169888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ísļiḓé"/>
            <p:cNvSpPr/>
            <p:nvPr/>
          </p:nvSpPr>
          <p:spPr bwMode="auto">
            <a:xfrm>
              <a:off x="5678793" y="2847573"/>
              <a:ext cx="262344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íṣḷíḋe"/>
            <p:cNvSpPr/>
            <p:nvPr/>
          </p:nvSpPr>
          <p:spPr bwMode="auto">
            <a:xfrm>
              <a:off x="5930735" y="2755117"/>
              <a:ext cx="250787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iṩḷîdé"/>
            <p:cNvSpPr/>
            <p:nvPr/>
          </p:nvSpPr>
          <p:spPr bwMode="auto">
            <a:xfrm>
              <a:off x="6231217" y="2755117"/>
              <a:ext cx="131750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iśḻïḑe"/>
            <p:cNvSpPr/>
            <p:nvPr/>
          </p:nvSpPr>
          <p:spPr bwMode="auto">
            <a:xfrm>
              <a:off x="6419596" y="2755117"/>
              <a:ext cx="161798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îṥļíďé"/>
            <p:cNvSpPr/>
            <p:nvPr/>
          </p:nvSpPr>
          <p:spPr bwMode="auto">
            <a:xfrm>
              <a:off x="6198857" y="2847573"/>
              <a:ext cx="292392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îšḻîďe"/>
            <p:cNvSpPr/>
            <p:nvPr/>
          </p:nvSpPr>
          <p:spPr bwMode="auto">
            <a:xfrm>
              <a:off x="5296257" y="2937717"/>
              <a:ext cx="292392" cy="3813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íṩḻîḍe"/>
            <p:cNvSpPr/>
            <p:nvPr/>
          </p:nvSpPr>
          <p:spPr bwMode="auto">
            <a:xfrm>
              <a:off x="5296257" y="3030173"/>
              <a:ext cx="292392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î$ḷïdé"/>
            <p:cNvSpPr/>
            <p:nvPr/>
          </p:nvSpPr>
          <p:spPr bwMode="auto">
            <a:xfrm>
              <a:off x="5678793" y="2937717"/>
              <a:ext cx="169888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ïŝlíḍé"/>
            <p:cNvSpPr/>
            <p:nvPr/>
          </p:nvSpPr>
          <p:spPr bwMode="auto">
            <a:xfrm>
              <a:off x="5678793" y="3030173"/>
              <a:ext cx="536244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ïṡľíḍe"/>
            <p:cNvSpPr/>
            <p:nvPr/>
          </p:nvSpPr>
          <p:spPr bwMode="auto">
            <a:xfrm>
              <a:off x="5930735" y="2937717"/>
              <a:ext cx="324751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iSḷiḓè"/>
            <p:cNvSpPr/>
            <p:nvPr/>
          </p:nvSpPr>
          <p:spPr bwMode="auto">
            <a:xfrm>
              <a:off x="6321361" y="2937717"/>
              <a:ext cx="169888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iṥļîdé"/>
            <p:cNvSpPr/>
            <p:nvPr/>
          </p:nvSpPr>
          <p:spPr bwMode="auto">
            <a:xfrm>
              <a:off x="6565214" y="2937717"/>
              <a:ext cx="212649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ïṩḻîḍè"/>
            <p:cNvSpPr/>
            <p:nvPr/>
          </p:nvSpPr>
          <p:spPr bwMode="auto">
            <a:xfrm>
              <a:off x="6280912" y="3030173"/>
              <a:ext cx="300482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íŝľïḑe"/>
            <p:cNvSpPr/>
            <p:nvPr/>
          </p:nvSpPr>
          <p:spPr bwMode="auto">
            <a:xfrm>
              <a:off x="6001233" y="2847573"/>
              <a:ext cx="123660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íśľíḓé"/>
            <p:cNvSpPr/>
            <p:nvPr/>
          </p:nvSpPr>
          <p:spPr bwMode="auto">
            <a:xfrm>
              <a:off x="5061650" y="3211618"/>
              <a:ext cx="310883" cy="3813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îš1îḑè"/>
            <p:cNvSpPr/>
            <p:nvPr/>
          </p:nvSpPr>
          <p:spPr bwMode="auto">
            <a:xfrm>
              <a:off x="5061650" y="3304074"/>
              <a:ext cx="502729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íṡľíḓé"/>
            <p:cNvSpPr/>
            <p:nvPr/>
          </p:nvSpPr>
          <p:spPr bwMode="auto">
            <a:xfrm>
              <a:off x="5296257" y="3394218"/>
              <a:ext cx="292392" cy="3813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i$ļîḑe"/>
            <p:cNvSpPr/>
            <p:nvPr/>
          </p:nvSpPr>
          <p:spPr bwMode="auto">
            <a:xfrm>
              <a:off x="5296257" y="3486674"/>
              <a:ext cx="292392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îs1iḋé"/>
            <p:cNvSpPr/>
            <p:nvPr/>
          </p:nvSpPr>
          <p:spPr bwMode="auto">
            <a:xfrm>
              <a:off x="5498504" y="3576818"/>
              <a:ext cx="286613" cy="3813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îśļîḑè"/>
            <p:cNvSpPr/>
            <p:nvPr/>
          </p:nvSpPr>
          <p:spPr bwMode="auto">
            <a:xfrm>
              <a:off x="5477701" y="3211618"/>
              <a:ext cx="294703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ïṧḷiďe"/>
            <p:cNvSpPr/>
            <p:nvPr/>
          </p:nvSpPr>
          <p:spPr bwMode="auto">
            <a:xfrm>
              <a:off x="5848681" y="3211618"/>
              <a:ext cx="147929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íSḷîḋê"/>
            <p:cNvSpPr/>
            <p:nvPr/>
          </p:nvSpPr>
          <p:spPr bwMode="auto">
            <a:xfrm>
              <a:off x="6092533" y="3211618"/>
              <a:ext cx="472681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ïṧḻïḓè"/>
            <p:cNvSpPr/>
            <p:nvPr/>
          </p:nvSpPr>
          <p:spPr bwMode="auto">
            <a:xfrm>
              <a:off x="5648745" y="3304074"/>
              <a:ext cx="298170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îṧḷíḓé"/>
            <p:cNvSpPr/>
            <p:nvPr/>
          </p:nvSpPr>
          <p:spPr bwMode="auto">
            <a:xfrm>
              <a:off x="5678793" y="3394218"/>
              <a:ext cx="331685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íṥḷídè"/>
            <p:cNvSpPr/>
            <p:nvPr/>
          </p:nvSpPr>
          <p:spPr bwMode="auto">
            <a:xfrm>
              <a:off x="5678793" y="3486674"/>
              <a:ext cx="225361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îšḷiḑê"/>
            <p:cNvSpPr/>
            <p:nvPr/>
          </p:nvSpPr>
          <p:spPr bwMode="auto">
            <a:xfrm>
              <a:off x="6092533" y="3394218"/>
              <a:ext cx="248475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ïslíḋè"/>
            <p:cNvSpPr/>
            <p:nvPr/>
          </p:nvSpPr>
          <p:spPr bwMode="auto">
            <a:xfrm>
              <a:off x="5971185" y="3486674"/>
              <a:ext cx="434543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işḻiḋè"/>
            <p:cNvSpPr/>
            <p:nvPr/>
          </p:nvSpPr>
          <p:spPr bwMode="auto">
            <a:xfrm>
              <a:off x="6461201" y="3486674"/>
              <a:ext cx="110947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ïŝļídê"/>
            <p:cNvSpPr/>
            <p:nvPr/>
          </p:nvSpPr>
          <p:spPr bwMode="auto">
            <a:xfrm>
              <a:off x="5864860" y="3576818"/>
              <a:ext cx="212649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îṥ1iḑè"/>
            <p:cNvSpPr/>
            <p:nvPr/>
          </p:nvSpPr>
          <p:spPr bwMode="auto">
            <a:xfrm>
              <a:off x="6124892" y="3576818"/>
              <a:ext cx="394093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îsḻîďè"/>
            <p:cNvSpPr/>
            <p:nvPr/>
          </p:nvSpPr>
          <p:spPr bwMode="auto">
            <a:xfrm>
              <a:off x="6577926" y="3576818"/>
              <a:ext cx="117881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išlïdé"/>
            <p:cNvSpPr/>
            <p:nvPr/>
          </p:nvSpPr>
          <p:spPr bwMode="auto">
            <a:xfrm>
              <a:off x="5296257" y="3759419"/>
              <a:ext cx="292392" cy="36982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ïsļíḋê"/>
            <p:cNvSpPr/>
            <p:nvPr/>
          </p:nvSpPr>
          <p:spPr bwMode="auto">
            <a:xfrm>
              <a:off x="5296257" y="3850719"/>
              <a:ext cx="292392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îṡľíḑè"/>
            <p:cNvSpPr/>
            <p:nvPr/>
          </p:nvSpPr>
          <p:spPr bwMode="auto">
            <a:xfrm>
              <a:off x="5678793" y="3759419"/>
              <a:ext cx="481926" cy="36982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îṩḷïḍê"/>
            <p:cNvSpPr/>
            <p:nvPr/>
          </p:nvSpPr>
          <p:spPr bwMode="auto">
            <a:xfrm>
              <a:off x="5678793" y="3850719"/>
              <a:ext cx="262344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ïṧļïďe"/>
            <p:cNvSpPr/>
            <p:nvPr/>
          </p:nvSpPr>
          <p:spPr bwMode="auto">
            <a:xfrm>
              <a:off x="6231217" y="3759419"/>
              <a:ext cx="131750" cy="36982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îṣḻîďè"/>
            <p:cNvSpPr/>
            <p:nvPr/>
          </p:nvSpPr>
          <p:spPr bwMode="auto">
            <a:xfrm>
              <a:off x="6419596" y="3759419"/>
              <a:ext cx="161798" cy="36982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iṧļiḋê"/>
            <p:cNvSpPr/>
            <p:nvPr/>
          </p:nvSpPr>
          <p:spPr bwMode="auto">
            <a:xfrm>
              <a:off x="6198857" y="3850719"/>
              <a:ext cx="292392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íślíḍe"/>
            <p:cNvSpPr/>
            <p:nvPr/>
          </p:nvSpPr>
          <p:spPr bwMode="auto">
            <a:xfrm>
              <a:off x="6001233" y="3850719"/>
              <a:ext cx="123660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iśļîďè"/>
            <p:cNvSpPr/>
            <p:nvPr/>
          </p:nvSpPr>
          <p:spPr bwMode="auto">
            <a:xfrm>
              <a:off x="5061650" y="4000960"/>
              <a:ext cx="310883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îśľídè"/>
            <p:cNvSpPr/>
            <p:nvPr/>
          </p:nvSpPr>
          <p:spPr bwMode="auto">
            <a:xfrm>
              <a:off x="5061650" y="4091104"/>
              <a:ext cx="502729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islíḓé"/>
            <p:cNvSpPr/>
            <p:nvPr/>
          </p:nvSpPr>
          <p:spPr bwMode="auto">
            <a:xfrm>
              <a:off x="5296257" y="4183560"/>
              <a:ext cx="292392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ïsļïḋé"/>
            <p:cNvSpPr/>
            <p:nvPr/>
          </p:nvSpPr>
          <p:spPr bwMode="auto">
            <a:xfrm>
              <a:off x="5296257" y="4273705"/>
              <a:ext cx="292392" cy="3813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îṣlïḑe"/>
            <p:cNvSpPr/>
            <p:nvPr/>
          </p:nvSpPr>
          <p:spPr bwMode="auto">
            <a:xfrm>
              <a:off x="5498504" y="4366161"/>
              <a:ext cx="286613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6" name="îṥľíḓé"/>
            <p:cNvSpPr/>
            <p:nvPr/>
          </p:nvSpPr>
          <p:spPr bwMode="auto">
            <a:xfrm>
              <a:off x="5477701" y="4000960"/>
              <a:ext cx="294703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7" name="îşḷídé"/>
            <p:cNvSpPr/>
            <p:nvPr/>
          </p:nvSpPr>
          <p:spPr bwMode="auto">
            <a:xfrm>
              <a:off x="5848681" y="4000960"/>
              <a:ext cx="147929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8" name="ïŝḷíde"/>
            <p:cNvSpPr/>
            <p:nvPr/>
          </p:nvSpPr>
          <p:spPr bwMode="auto">
            <a:xfrm>
              <a:off x="6092533" y="4000960"/>
              <a:ext cx="685329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9" name="îSļîḑè"/>
            <p:cNvSpPr/>
            <p:nvPr/>
          </p:nvSpPr>
          <p:spPr bwMode="auto">
            <a:xfrm>
              <a:off x="5648745" y="4091104"/>
              <a:ext cx="298170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0" name="îS1ïďè"/>
            <p:cNvSpPr/>
            <p:nvPr/>
          </p:nvSpPr>
          <p:spPr bwMode="auto">
            <a:xfrm>
              <a:off x="5678793" y="4183560"/>
              <a:ext cx="331685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1" name="íṣḷíḓé"/>
            <p:cNvSpPr/>
            <p:nvPr/>
          </p:nvSpPr>
          <p:spPr bwMode="auto">
            <a:xfrm>
              <a:off x="5678793" y="4273705"/>
              <a:ext cx="225361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2" name="ïŝlîḓê"/>
            <p:cNvSpPr/>
            <p:nvPr/>
          </p:nvSpPr>
          <p:spPr bwMode="auto">
            <a:xfrm>
              <a:off x="6092533" y="4183560"/>
              <a:ext cx="248475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3" name="ïś1ïdè"/>
            <p:cNvSpPr/>
            <p:nvPr/>
          </p:nvSpPr>
          <p:spPr bwMode="auto">
            <a:xfrm>
              <a:off x="6406883" y="4183560"/>
              <a:ext cx="150241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4" name="iṩļiḋè"/>
            <p:cNvSpPr/>
            <p:nvPr/>
          </p:nvSpPr>
          <p:spPr bwMode="auto">
            <a:xfrm>
              <a:off x="6631088" y="4183560"/>
              <a:ext cx="146774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5" name="îšḻiḓê"/>
            <p:cNvSpPr/>
            <p:nvPr/>
          </p:nvSpPr>
          <p:spPr bwMode="auto">
            <a:xfrm>
              <a:off x="5971185" y="4273705"/>
              <a:ext cx="434543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6" name="îṧ1îḋè"/>
            <p:cNvSpPr/>
            <p:nvPr/>
          </p:nvSpPr>
          <p:spPr bwMode="auto">
            <a:xfrm>
              <a:off x="6461201" y="4273705"/>
              <a:ext cx="110947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7" name="îṣ1iḍè"/>
            <p:cNvSpPr/>
            <p:nvPr/>
          </p:nvSpPr>
          <p:spPr bwMode="auto">
            <a:xfrm>
              <a:off x="5864860" y="4366161"/>
              <a:ext cx="212649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8" name="ïşlîďe"/>
            <p:cNvSpPr/>
            <p:nvPr/>
          </p:nvSpPr>
          <p:spPr bwMode="auto">
            <a:xfrm>
              <a:off x="5296257" y="4547605"/>
              <a:ext cx="292392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9" name="íṣ1îḓè"/>
            <p:cNvSpPr/>
            <p:nvPr/>
          </p:nvSpPr>
          <p:spPr bwMode="auto">
            <a:xfrm>
              <a:off x="5296257" y="4637750"/>
              <a:ext cx="292392" cy="3813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0" name="îśľíḓê"/>
            <p:cNvSpPr/>
            <p:nvPr/>
          </p:nvSpPr>
          <p:spPr bwMode="auto">
            <a:xfrm>
              <a:off x="5678793" y="4547605"/>
              <a:ext cx="481926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1" name="îšḻîde"/>
            <p:cNvSpPr/>
            <p:nvPr/>
          </p:nvSpPr>
          <p:spPr bwMode="auto">
            <a:xfrm>
              <a:off x="5678793" y="4637750"/>
              <a:ext cx="262344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2" name="ï$1îḋè"/>
            <p:cNvSpPr/>
            <p:nvPr/>
          </p:nvSpPr>
          <p:spPr bwMode="auto">
            <a:xfrm>
              <a:off x="6231217" y="4547605"/>
              <a:ext cx="131750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3" name="íş1idè"/>
            <p:cNvSpPr/>
            <p:nvPr/>
          </p:nvSpPr>
          <p:spPr bwMode="auto">
            <a:xfrm>
              <a:off x="6419596" y="4547605"/>
              <a:ext cx="161798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4" name="íšḻîďe"/>
            <p:cNvSpPr/>
            <p:nvPr/>
          </p:nvSpPr>
          <p:spPr bwMode="auto">
            <a:xfrm>
              <a:off x="6198857" y="4637750"/>
              <a:ext cx="292392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5" name="ïş1îďê"/>
            <p:cNvSpPr/>
            <p:nvPr/>
          </p:nvSpPr>
          <p:spPr bwMode="auto">
            <a:xfrm>
              <a:off x="6001233" y="4637750"/>
              <a:ext cx="123660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90" name="1042c4d6-065c-43ea-a1d1-115b3632b96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5277064" y="1136547"/>
            <a:ext cx="1227745" cy="1225913"/>
            <a:chOff x="3979863" y="1304925"/>
            <a:chExt cx="4254500" cy="4248151"/>
          </a:xfrm>
        </p:grpSpPr>
        <p:sp>
          <p:nvSpPr>
            <p:cNvPr id="291" name="iṡḻíḍè"/>
            <p:cNvSpPr/>
            <p:nvPr/>
          </p:nvSpPr>
          <p:spPr bwMode="auto">
            <a:xfrm>
              <a:off x="4533900" y="1857375"/>
              <a:ext cx="3146425" cy="3141663"/>
            </a:xfrm>
            <a:custGeom>
              <a:avLst/>
              <a:gdLst>
                <a:gd name="T0" fmla="*/ 284 w 284"/>
                <a:gd name="T1" fmla="*/ 223 h 284"/>
                <a:gd name="T2" fmla="*/ 223 w 284"/>
                <a:gd name="T3" fmla="*/ 284 h 284"/>
                <a:gd name="T4" fmla="*/ 61 w 284"/>
                <a:gd name="T5" fmla="*/ 284 h 284"/>
                <a:gd name="T6" fmla="*/ 0 w 284"/>
                <a:gd name="T7" fmla="*/ 223 h 284"/>
                <a:gd name="T8" fmla="*/ 0 w 284"/>
                <a:gd name="T9" fmla="*/ 62 h 284"/>
                <a:gd name="T10" fmla="*/ 61 w 284"/>
                <a:gd name="T11" fmla="*/ 0 h 284"/>
                <a:gd name="T12" fmla="*/ 223 w 284"/>
                <a:gd name="T13" fmla="*/ 0 h 284"/>
                <a:gd name="T14" fmla="*/ 284 w 284"/>
                <a:gd name="T15" fmla="*/ 62 h 284"/>
                <a:gd name="T16" fmla="*/ 284 w 284"/>
                <a:gd name="T17" fmla="*/ 22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4" h="284">
                  <a:moveTo>
                    <a:pt x="284" y="223"/>
                  </a:moveTo>
                  <a:cubicBezTo>
                    <a:pt x="284" y="257"/>
                    <a:pt x="257" y="284"/>
                    <a:pt x="223" y="284"/>
                  </a:cubicBezTo>
                  <a:cubicBezTo>
                    <a:pt x="61" y="284"/>
                    <a:pt x="61" y="284"/>
                    <a:pt x="61" y="284"/>
                  </a:cubicBezTo>
                  <a:cubicBezTo>
                    <a:pt x="27" y="284"/>
                    <a:pt x="0" y="257"/>
                    <a:pt x="0" y="22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223" y="0"/>
                    <a:pt x="223" y="0"/>
                    <a:pt x="223" y="0"/>
                  </a:cubicBezTo>
                  <a:cubicBezTo>
                    <a:pt x="257" y="0"/>
                    <a:pt x="284" y="27"/>
                    <a:pt x="284" y="62"/>
                  </a:cubicBezTo>
                  <a:lnTo>
                    <a:pt x="284" y="223"/>
                  </a:lnTo>
                  <a:close/>
                </a:path>
              </a:pathLst>
            </a:cu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2" name="íṡḷiďê"/>
            <p:cNvSpPr/>
            <p:nvPr/>
          </p:nvSpPr>
          <p:spPr bwMode="auto">
            <a:xfrm>
              <a:off x="4976813" y="2311400"/>
              <a:ext cx="2260600" cy="2246313"/>
            </a:xfrm>
            <a:custGeom>
              <a:avLst/>
              <a:gdLst>
                <a:gd name="T0" fmla="*/ 204 w 204"/>
                <a:gd name="T1" fmla="*/ 159 h 203"/>
                <a:gd name="T2" fmla="*/ 159 w 204"/>
                <a:gd name="T3" fmla="*/ 203 h 203"/>
                <a:gd name="T4" fmla="*/ 45 w 204"/>
                <a:gd name="T5" fmla="*/ 203 h 203"/>
                <a:gd name="T6" fmla="*/ 0 w 204"/>
                <a:gd name="T7" fmla="*/ 159 h 203"/>
                <a:gd name="T8" fmla="*/ 0 w 204"/>
                <a:gd name="T9" fmla="*/ 44 h 203"/>
                <a:gd name="T10" fmla="*/ 45 w 204"/>
                <a:gd name="T11" fmla="*/ 0 h 203"/>
                <a:gd name="T12" fmla="*/ 159 w 204"/>
                <a:gd name="T13" fmla="*/ 0 h 203"/>
                <a:gd name="T14" fmla="*/ 204 w 204"/>
                <a:gd name="T15" fmla="*/ 44 h 203"/>
                <a:gd name="T16" fmla="*/ 204 w 204"/>
                <a:gd name="T17" fmla="*/ 15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203">
                  <a:moveTo>
                    <a:pt x="204" y="159"/>
                  </a:moveTo>
                  <a:cubicBezTo>
                    <a:pt x="204" y="183"/>
                    <a:pt x="184" y="203"/>
                    <a:pt x="159" y="203"/>
                  </a:cubicBezTo>
                  <a:cubicBezTo>
                    <a:pt x="45" y="203"/>
                    <a:pt x="45" y="203"/>
                    <a:pt x="45" y="203"/>
                  </a:cubicBezTo>
                  <a:cubicBezTo>
                    <a:pt x="20" y="203"/>
                    <a:pt x="0" y="183"/>
                    <a:pt x="0" y="15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19"/>
                    <a:pt x="20" y="0"/>
                    <a:pt x="45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84" y="0"/>
                    <a:pt x="204" y="19"/>
                    <a:pt x="204" y="44"/>
                  </a:cubicBezTo>
                  <a:lnTo>
                    <a:pt x="204" y="159"/>
                  </a:lnTo>
                  <a:close/>
                </a:path>
              </a:pathLst>
            </a:custGeom>
            <a:solidFill>
              <a:srgbClr val="5EE8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3" name="iṣľîḋê"/>
            <p:cNvSpPr/>
            <p:nvPr/>
          </p:nvSpPr>
          <p:spPr bwMode="auto">
            <a:xfrm>
              <a:off x="5221288" y="2543175"/>
              <a:ext cx="1773238" cy="1770063"/>
            </a:xfrm>
            <a:custGeom>
              <a:avLst/>
              <a:gdLst>
                <a:gd name="T0" fmla="*/ 160 w 160"/>
                <a:gd name="T1" fmla="*/ 20 h 160"/>
                <a:gd name="T2" fmla="*/ 20 w 160"/>
                <a:gd name="T3" fmla="*/ 0 h 160"/>
                <a:gd name="T4" fmla="*/ 0 w 160"/>
                <a:gd name="T5" fmla="*/ 140 h 160"/>
                <a:gd name="T6" fmla="*/ 140 w 160"/>
                <a:gd name="T7" fmla="*/ 160 h 160"/>
                <a:gd name="T8" fmla="*/ 20 w 160"/>
                <a:gd name="T9" fmla="*/ 151 h 160"/>
                <a:gd name="T10" fmla="*/ 9 w 160"/>
                <a:gd name="T11" fmla="*/ 138 h 160"/>
                <a:gd name="T12" fmla="*/ 51 w 160"/>
                <a:gd name="T13" fmla="*/ 142 h 160"/>
                <a:gd name="T14" fmla="*/ 51 w 160"/>
                <a:gd name="T15" fmla="*/ 123 h 160"/>
                <a:gd name="T16" fmla="*/ 9 w 160"/>
                <a:gd name="T17" fmla="*/ 127 h 160"/>
                <a:gd name="T18" fmla="*/ 67 w 160"/>
                <a:gd name="T19" fmla="*/ 107 h 160"/>
                <a:gd name="T20" fmla="*/ 88 w 160"/>
                <a:gd name="T21" fmla="*/ 123 h 160"/>
                <a:gd name="T22" fmla="*/ 108 w 160"/>
                <a:gd name="T23" fmla="*/ 123 h 160"/>
                <a:gd name="T24" fmla="*/ 95 w 160"/>
                <a:gd name="T25" fmla="*/ 113 h 160"/>
                <a:gd name="T26" fmla="*/ 9 w 160"/>
                <a:gd name="T27" fmla="*/ 96 h 160"/>
                <a:gd name="T28" fmla="*/ 25 w 160"/>
                <a:gd name="T29" fmla="*/ 80 h 160"/>
                <a:gd name="T30" fmla="*/ 43 w 160"/>
                <a:gd name="T31" fmla="*/ 75 h 160"/>
                <a:gd name="T32" fmla="*/ 25 w 160"/>
                <a:gd name="T33" fmla="*/ 69 h 160"/>
                <a:gd name="T34" fmla="*/ 9 w 160"/>
                <a:gd name="T35" fmla="*/ 31 h 160"/>
                <a:gd name="T36" fmla="*/ 60 w 160"/>
                <a:gd name="T37" fmla="*/ 36 h 160"/>
                <a:gd name="T38" fmla="*/ 60 w 160"/>
                <a:gd name="T39" fmla="*/ 16 h 160"/>
                <a:gd name="T40" fmla="*/ 9 w 160"/>
                <a:gd name="T41" fmla="*/ 20 h 160"/>
                <a:gd name="T42" fmla="*/ 20 w 160"/>
                <a:gd name="T43" fmla="*/ 9 h 160"/>
                <a:gd name="T44" fmla="*/ 151 w 160"/>
                <a:gd name="T45" fmla="*/ 20 h 160"/>
                <a:gd name="T46" fmla="*/ 104 w 160"/>
                <a:gd name="T47" fmla="*/ 30 h 160"/>
                <a:gd name="T48" fmla="*/ 70 w 160"/>
                <a:gd name="T49" fmla="*/ 45 h 160"/>
                <a:gd name="T50" fmla="*/ 70 w 160"/>
                <a:gd name="T51" fmla="*/ 65 h 160"/>
                <a:gd name="T52" fmla="*/ 106 w 160"/>
                <a:gd name="T53" fmla="*/ 41 h 160"/>
                <a:gd name="T54" fmla="*/ 151 w 160"/>
                <a:gd name="T55" fmla="*/ 61 h 160"/>
                <a:gd name="T56" fmla="*/ 121 w 160"/>
                <a:gd name="T57" fmla="*/ 57 h 160"/>
                <a:gd name="T58" fmla="*/ 121 w 160"/>
                <a:gd name="T59" fmla="*/ 76 h 160"/>
                <a:gd name="T60" fmla="*/ 151 w 160"/>
                <a:gd name="T61" fmla="*/ 72 h 160"/>
                <a:gd name="T62" fmla="*/ 117 w 160"/>
                <a:gd name="T63" fmla="*/ 90 h 160"/>
                <a:gd name="T64" fmla="*/ 88 w 160"/>
                <a:gd name="T65" fmla="*/ 70 h 160"/>
                <a:gd name="T66" fmla="*/ 88 w 160"/>
                <a:gd name="T67" fmla="*/ 90 h 160"/>
                <a:gd name="T68" fmla="*/ 114 w 160"/>
                <a:gd name="T69" fmla="*/ 101 h 160"/>
                <a:gd name="T70" fmla="*/ 151 w 160"/>
                <a:gd name="T71" fmla="*/ 117 h 160"/>
                <a:gd name="T72" fmla="*/ 137 w 160"/>
                <a:gd name="T73" fmla="*/ 113 h 160"/>
                <a:gd name="T74" fmla="*/ 137 w 160"/>
                <a:gd name="T75" fmla="*/ 132 h 160"/>
                <a:gd name="T76" fmla="*/ 151 w 160"/>
                <a:gd name="T77" fmla="*/ 128 h 160"/>
                <a:gd name="T78" fmla="*/ 140 w 160"/>
                <a:gd name="T79" fmla="*/ 15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0" h="160">
                  <a:moveTo>
                    <a:pt x="160" y="140"/>
                  </a:moveTo>
                  <a:cubicBezTo>
                    <a:pt x="160" y="20"/>
                    <a:pt x="160" y="20"/>
                    <a:pt x="160" y="20"/>
                  </a:cubicBezTo>
                  <a:cubicBezTo>
                    <a:pt x="160" y="9"/>
                    <a:pt x="151" y="0"/>
                    <a:pt x="14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51"/>
                    <a:pt x="9" y="160"/>
                    <a:pt x="20" y="160"/>
                  </a:cubicBezTo>
                  <a:cubicBezTo>
                    <a:pt x="140" y="160"/>
                    <a:pt x="140" y="160"/>
                    <a:pt x="140" y="160"/>
                  </a:cubicBezTo>
                  <a:cubicBezTo>
                    <a:pt x="151" y="160"/>
                    <a:pt x="160" y="151"/>
                    <a:pt x="160" y="140"/>
                  </a:cubicBezTo>
                  <a:close/>
                  <a:moveTo>
                    <a:pt x="20" y="151"/>
                  </a:moveTo>
                  <a:cubicBezTo>
                    <a:pt x="14" y="151"/>
                    <a:pt x="9" y="146"/>
                    <a:pt x="9" y="140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42" y="138"/>
                    <a:pt x="42" y="138"/>
                    <a:pt x="42" y="138"/>
                  </a:cubicBezTo>
                  <a:cubicBezTo>
                    <a:pt x="44" y="140"/>
                    <a:pt x="47" y="142"/>
                    <a:pt x="51" y="142"/>
                  </a:cubicBezTo>
                  <a:cubicBezTo>
                    <a:pt x="56" y="142"/>
                    <a:pt x="60" y="138"/>
                    <a:pt x="60" y="132"/>
                  </a:cubicBezTo>
                  <a:cubicBezTo>
                    <a:pt x="60" y="127"/>
                    <a:pt x="56" y="123"/>
                    <a:pt x="51" y="123"/>
                  </a:cubicBezTo>
                  <a:cubicBezTo>
                    <a:pt x="47" y="123"/>
                    <a:pt x="44" y="124"/>
                    <a:pt x="43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88" y="122"/>
                    <a:pt x="88" y="122"/>
                    <a:pt x="88" y="122"/>
                  </a:cubicBezTo>
                  <a:cubicBezTo>
                    <a:pt x="88" y="122"/>
                    <a:pt x="88" y="122"/>
                    <a:pt x="88" y="123"/>
                  </a:cubicBezTo>
                  <a:cubicBezTo>
                    <a:pt x="88" y="128"/>
                    <a:pt x="92" y="132"/>
                    <a:pt x="98" y="132"/>
                  </a:cubicBezTo>
                  <a:cubicBezTo>
                    <a:pt x="103" y="132"/>
                    <a:pt x="108" y="128"/>
                    <a:pt x="108" y="123"/>
                  </a:cubicBezTo>
                  <a:cubicBezTo>
                    <a:pt x="108" y="117"/>
                    <a:pt x="103" y="113"/>
                    <a:pt x="98" y="113"/>
                  </a:cubicBezTo>
                  <a:cubicBezTo>
                    <a:pt x="97" y="113"/>
                    <a:pt x="96" y="113"/>
                    <a:pt x="95" y="113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7" y="83"/>
                    <a:pt x="30" y="85"/>
                    <a:pt x="33" y="85"/>
                  </a:cubicBezTo>
                  <a:cubicBezTo>
                    <a:pt x="39" y="85"/>
                    <a:pt x="43" y="80"/>
                    <a:pt x="43" y="75"/>
                  </a:cubicBezTo>
                  <a:cubicBezTo>
                    <a:pt x="43" y="70"/>
                    <a:pt x="39" y="65"/>
                    <a:pt x="33" y="65"/>
                  </a:cubicBezTo>
                  <a:cubicBezTo>
                    <a:pt x="30" y="65"/>
                    <a:pt x="27" y="67"/>
                    <a:pt x="25" y="69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4" y="34"/>
                    <a:pt x="57" y="36"/>
                    <a:pt x="60" y="36"/>
                  </a:cubicBezTo>
                  <a:cubicBezTo>
                    <a:pt x="65" y="36"/>
                    <a:pt x="70" y="31"/>
                    <a:pt x="70" y="26"/>
                  </a:cubicBezTo>
                  <a:cubicBezTo>
                    <a:pt x="70" y="21"/>
                    <a:pt x="65" y="16"/>
                    <a:pt x="60" y="16"/>
                  </a:cubicBezTo>
                  <a:cubicBezTo>
                    <a:pt x="57" y="16"/>
                    <a:pt x="54" y="18"/>
                    <a:pt x="52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4"/>
                    <a:pt x="14" y="9"/>
                    <a:pt x="20" y="9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6" y="9"/>
                    <a:pt x="151" y="14"/>
                    <a:pt x="151" y="2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3" y="46"/>
                    <a:pt x="71" y="45"/>
                    <a:pt x="70" y="45"/>
                  </a:cubicBezTo>
                  <a:cubicBezTo>
                    <a:pt x="64" y="45"/>
                    <a:pt x="60" y="50"/>
                    <a:pt x="60" y="55"/>
                  </a:cubicBezTo>
                  <a:cubicBezTo>
                    <a:pt x="60" y="60"/>
                    <a:pt x="64" y="65"/>
                    <a:pt x="70" y="65"/>
                  </a:cubicBezTo>
                  <a:cubicBezTo>
                    <a:pt x="75" y="65"/>
                    <a:pt x="79" y="61"/>
                    <a:pt x="80" y="56"/>
                  </a:cubicBezTo>
                  <a:cubicBezTo>
                    <a:pt x="106" y="41"/>
                    <a:pt x="106" y="41"/>
                    <a:pt x="106" y="41"/>
                  </a:cubicBezTo>
                  <a:cubicBezTo>
                    <a:pt x="151" y="41"/>
                    <a:pt x="151" y="41"/>
                    <a:pt x="151" y="41"/>
                  </a:cubicBezTo>
                  <a:cubicBezTo>
                    <a:pt x="151" y="61"/>
                    <a:pt x="151" y="61"/>
                    <a:pt x="151" y="61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7" y="59"/>
                    <a:pt x="124" y="57"/>
                    <a:pt x="121" y="57"/>
                  </a:cubicBezTo>
                  <a:cubicBezTo>
                    <a:pt x="116" y="57"/>
                    <a:pt x="111" y="61"/>
                    <a:pt x="111" y="67"/>
                  </a:cubicBezTo>
                  <a:cubicBezTo>
                    <a:pt x="111" y="72"/>
                    <a:pt x="116" y="76"/>
                    <a:pt x="121" y="76"/>
                  </a:cubicBezTo>
                  <a:cubicBezTo>
                    <a:pt x="124" y="76"/>
                    <a:pt x="127" y="75"/>
                    <a:pt x="129" y="72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17" y="90"/>
                    <a:pt x="117" y="90"/>
                    <a:pt x="117" y="90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7" y="74"/>
                    <a:pt x="93" y="70"/>
                    <a:pt x="88" y="70"/>
                  </a:cubicBezTo>
                  <a:cubicBezTo>
                    <a:pt x="83" y="70"/>
                    <a:pt x="78" y="75"/>
                    <a:pt x="78" y="80"/>
                  </a:cubicBezTo>
                  <a:cubicBezTo>
                    <a:pt x="78" y="85"/>
                    <a:pt x="83" y="90"/>
                    <a:pt x="88" y="90"/>
                  </a:cubicBezTo>
                  <a:cubicBezTo>
                    <a:pt x="90" y="90"/>
                    <a:pt x="91" y="89"/>
                    <a:pt x="92" y="89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3" y="114"/>
                    <a:pt x="140" y="113"/>
                    <a:pt x="137" y="113"/>
                  </a:cubicBezTo>
                  <a:cubicBezTo>
                    <a:pt x="132" y="113"/>
                    <a:pt x="127" y="117"/>
                    <a:pt x="127" y="123"/>
                  </a:cubicBezTo>
                  <a:cubicBezTo>
                    <a:pt x="127" y="128"/>
                    <a:pt x="132" y="132"/>
                    <a:pt x="137" y="132"/>
                  </a:cubicBezTo>
                  <a:cubicBezTo>
                    <a:pt x="140" y="132"/>
                    <a:pt x="143" y="131"/>
                    <a:pt x="145" y="128"/>
                  </a:cubicBezTo>
                  <a:cubicBezTo>
                    <a:pt x="151" y="128"/>
                    <a:pt x="151" y="128"/>
                    <a:pt x="151" y="128"/>
                  </a:cubicBezTo>
                  <a:cubicBezTo>
                    <a:pt x="151" y="140"/>
                    <a:pt x="151" y="140"/>
                    <a:pt x="151" y="140"/>
                  </a:cubicBezTo>
                  <a:cubicBezTo>
                    <a:pt x="151" y="146"/>
                    <a:pt x="146" y="151"/>
                    <a:pt x="140" y="151"/>
                  </a:cubicBezTo>
                  <a:lnTo>
                    <a:pt x="20" y="151"/>
                  </a:lnTo>
                  <a:close/>
                </a:path>
              </a:pathLst>
            </a:custGeom>
            <a:solidFill>
              <a:srgbClr val="737E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4" name="íṩ1ïdê"/>
            <p:cNvSpPr/>
            <p:nvPr/>
          </p:nvSpPr>
          <p:spPr bwMode="auto">
            <a:xfrm>
              <a:off x="6018213" y="1304925"/>
              <a:ext cx="177800" cy="552450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5" name="ïşḻïḓe"/>
            <p:cNvSpPr/>
            <p:nvPr/>
          </p:nvSpPr>
          <p:spPr bwMode="auto">
            <a:xfrm>
              <a:off x="5619750" y="1304925"/>
              <a:ext cx="177800" cy="552450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6" name="isľiḑê"/>
            <p:cNvSpPr/>
            <p:nvPr/>
          </p:nvSpPr>
          <p:spPr bwMode="auto">
            <a:xfrm>
              <a:off x="5221288" y="1304925"/>
              <a:ext cx="177800" cy="552450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7" name="ísļîďé"/>
            <p:cNvSpPr/>
            <p:nvPr/>
          </p:nvSpPr>
          <p:spPr bwMode="auto">
            <a:xfrm>
              <a:off x="6816725" y="1304925"/>
              <a:ext cx="177800" cy="552450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8" name="îsḻiḑe"/>
            <p:cNvSpPr/>
            <p:nvPr/>
          </p:nvSpPr>
          <p:spPr bwMode="auto">
            <a:xfrm>
              <a:off x="6418263" y="1304925"/>
              <a:ext cx="176213" cy="552450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9" name="î$ḷíḋè"/>
            <p:cNvSpPr/>
            <p:nvPr/>
          </p:nvSpPr>
          <p:spPr bwMode="auto">
            <a:xfrm>
              <a:off x="6018213" y="4999038"/>
              <a:ext cx="177800" cy="554038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0" name="ïSľiḍè"/>
            <p:cNvSpPr/>
            <p:nvPr/>
          </p:nvSpPr>
          <p:spPr bwMode="auto">
            <a:xfrm>
              <a:off x="5619750" y="4999038"/>
              <a:ext cx="177800" cy="554038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1" name="îṡļîḋê"/>
            <p:cNvSpPr/>
            <p:nvPr/>
          </p:nvSpPr>
          <p:spPr bwMode="auto">
            <a:xfrm>
              <a:off x="5221288" y="4999038"/>
              <a:ext cx="177800" cy="554038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2" name="íš1îde"/>
            <p:cNvSpPr/>
            <p:nvPr/>
          </p:nvSpPr>
          <p:spPr bwMode="auto">
            <a:xfrm>
              <a:off x="6816725" y="4999038"/>
              <a:ext cx="177800" cy="554038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3" name="iṧļíḍê"/>
            <p:cNvSpPr/>
            <p:nvPr/>
          </p:nvSpPr>
          <p:spPr bwMode="auto">
            <a:xfrm>
              <a:off x="6418263" y="4999038"/>
              <a:ext cx="176213" cy="554038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4" name="ïŝlïḍé"/>
            <p:cNvSpPr/>
            <p:nvPr/>
          </p:nvSpPr>
          <p:spPr bwMode="auto">
            <a:xfrm>
              <a:off x="7680325" y="3340100"/>
              <a:ext cx="554038" cy="177800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5" name="íŝḻïḍè"/>
            <p:cNvSpPr/>
            <p:nvPr/>
          </p:nvSpPr>
          <p:spPr bwMode="auto">
            <a:xfrm>
              <a:off x="7680325" y="2941638"/>
              <a:ext cx="554038" cy="177800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6" name="íṡḷidé"/>
            <p:cNvSpPr/>
            <p:nvPr/>
          </p:nvSpPr>
          <p:spPr bwMode="auto">
            <a:xfrm>
              <a:off x="7680325" y="2543175"/>
              <a:ext cx="554038" cy="177800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7" name="işḻiḓé"/>
            <p:cNvSpPr/>
            <p:nvPr/>
          </p:nvSpPr>
          <p:spPr bwMode="auto">
            <a:xfrm>
              <a:off x="7680325" y="4137025"/>
              <a:ext cx="554038" cy="176213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8" name="iS1îdè"/>
            <p:cNvSpPr/>
            <p:nvPr/>
          </p:nvSpPr>
          <p:spPr bwMode="auto">
            <a:xfrm>
              <a:off x="7680325" y="3738563"/>
              <a:ext cx="554038" cy="176213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9" name="ïṡļídé"/>
            <p:cNvSpPr/>
            <p:nvPr/>
          </p:nvSpPr>
          <p:spPr bwMode="auto">
            <a:xfrm>
              <a:off x="3979863" y="3340100"/>
              <a:ext cx="554038" cy="177800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0" name="iŝ1iḋè"/>
            <p:cNvSpPr/>
            <p:nvPr/>
          </p:nvSpPr>
          <p:spPr bwMode="auto">
            <a:xfrm>
              <a:off x="3979863" y="2941638"/>
              <a:ext cx="554038" cy="177800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1" name="ïṥľîdé"/>
            <p:cNvSpPr/>
            <p:nvPr/>
          </p:nvSpPr>
          <p:spPr bwMode="auto">
            <a:xfrm>
              <a:off x="3979863" y="2543175"/>
              <a:ext cx="554038" cy="177800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2" name="íSḷïḋè"/>
            <p:cNvSpPr/>
            <p:nvPr/>
          </p:nvSpPr>
          <p:spPr bwMode="auto">
            <a:xfrm>
              <a:off x="3979863" y="4137025"/>
              <a:ext cx="554038" cy="176213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3" name="ïšḻîḑè"/>
            <p:cNvSpPr/>
            <p:nvPr/>
          </p:nvSpPr>
          <p:spPr bwMode="auto">
            <a:xfrm>
              <a:off x="3979863" y="3738563"/>
              <a:ext cx="554038" cy="176213"/>
            </a:xfrm>
            <a:prstGeom prst="rect">
              <a:avLst/>
            </a:prstGeom>
            <a:solidFill>
              <a:srgbClr val="11B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266" name="肘形连接符 265"/>
          <p:cNvCxnSpPr/>
          <p:nvPr/>
        </p:nvCxnSpPr>
        <p:spPr>
          <a:xfrm rot="10800000" flipV="1">
            <a:off x="1333500" y="3819525"/>
            <a:ext cx="1497965" cy="431800"/>
          </a:xfrm>
          <a:prstGeom prst="bentConnector3">
            <a:avLst>
              <a:gd name="adj1" fmla="val 99576"/>
            </a:avLst>
          </a:prstGeom>
          <a:noFill/>
          <a:ln w="28575" cap="flat" cmpd="sng">
            <a:solidFill>
              <a:srgbClr val="BC3649"/>
            </a:solidFill>
            <a:prstDash val="solid"/>
            <a:round/>
            <a:tailEnd type="triangle"/>
          </a:ln>
          <a:effectLst/>
        </p:spPr>
      </p:cxnSp>
      <p:cxnSp>
        <p:nvCxnSpPr>
          <p:cNvPr id="272" name="直接连接符 271"/>
          <p:cNvCxnSpPr/>
          <p:nvPr/>
        </p:nvCxnSpPr>
        <p:spPr>
          <a:xfrm flipH="1">
            <a:off x="2833370" y="3339465"/>
            <a:ext cx="7620" cy="901700"/>
          </a:xfrm>
          <a:prstGeom prst="line">
            <a:avLst/>
          </a:prstGeom>
          <a:noFill/>
          <a:ln w="28575" cap="flat" cmpd="sng">
            <a:solidFill>
              <a:srgbClr val="BC3649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8" name="组合 7"/>
          <p:cNvGrpSpPr/>
          <p:nvPr/>
        </p:nvGrpSpPr>
        <p:grpSpPr>
          <a:xfrm>
            <a:off x="796290" y="4310894"/>
            <a:ext cx="1097280" cy="732911"/>
            <a:chOff x="1964" y="6789"/>
            <a:chExt cx="1728" cy="1154"/>
          </a:xfrm>
        </p:grpSpPr>
        <p:sp>
          <p:nvSpPr>
            <p:cNvPr id="269" name="retro-abacus_73707"/>
            <p:cNvSpPr/>
            <p:nvPr/>
          </p:nvSpPr>
          <p:spPr bwMode="auto">
            <a:xfrm>
              <a:off x="2514" y="6789"/>
              <a:ext cx="628" cy="465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278945 h 440259"/>
                <a:gd name="T31" fmla="*/ 278945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88862 h 440259"/>
                <a:gd name="T45" fmla="*/ 88862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278945 h 440259"/>
                <a:gd name="T59" fmla="*/ 278945 h 440259"/>
                <a:gd name="T60" fmla="*/ 278945 h 440259"/>
                <a:gd name="T61" fmla="*/ 278945 h 440259"/>
                <a:gd name="T62" fmla="*/ 278945 h 440259"/>
                <a:gd name="T63" fmla="*/ 278945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278945 h 440259"/>
                <a:gd name="T71" fmla="*/ 278945 h 440259"/>
                <a:gd name="T72" fmla="*/ 278945 h 440259"/>
                <a:gd name="T73" fmla="*/ 278945 h 440259"/>
                <a:gd name="T74" fmla="*/ 278945 h 440259"/>
                <a:gd name="T75" fmla="*/ 278945 h 440259"/>
                <a:gd name="T76" fmla="*/ 278945 h 440259"/>
                <a:gd name="T77" fmla="*/ 278945 h 440259"/>
                <a:gd name="T78" fmla="*/ 278945 h 440259"/>
                <a:gd name="T79" fmla="*/ 278945 h 440259"/>
                <a:gd name="T80" fmla="*/ 278945 h 440259"/>
                <a:gd name="T81" fmla="*/ 278945 h 440259"/>
                <a:gd name="T82" fmla="*/ 278945 h 440259"/>
                <a:gd name="T83" fmla="*/ 278945 h 440259"/>
                <a:gd name="T84" fmla="*/ 278945 h 440259"/>
                <a:gd name="T85" fmla="*/ 278945 h 440259"/>
                <a:gd name="T86" fmla="*/ 278945 h 440259"/>
                <a:gd name="T87" fmla="*/ 278945 h 440259"/>
                <a:gd name="T88" fmla="*/ 278945 h 440259"/>
                <a:gd name="T89" fmla="*/ 278945 h 440259"/>
                <a:gd name="T90" fmla="*/ 278945 h 440259"/>
                <a:gd name="T91" fmla="*/ 278945 h 440259"/>
                <a:gd name="T92" fmla="*/ 278945 h 440259"/>
                <a:gd name="T93" fmla="*/ 278945 h 440259"/>
                <a:gd name="T94" fmla="*/ 278945 h 440259"/>
                <a:gd name="T95" fmla="*/ 278945 h 440259"/>
                <a:gd name="T96" fmla="*/ 278945 h 440259"/>
                <a:gd name="T97" fmla="*/ 278945 h 440259"/>
                <a:gd name="T98" fmla="*/ 278945 h 440259"/>
                <a:gd name="T99" fmla="*/ 278945 h 440259"/>
                <a:gd name="T100" fmla="*/ 278945 h 440259"/>
                <a:gd name="T10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48" h="2613">
                  <a:moveTo>
                    <a:pt x="2582" y="0"/>
                  </a:moveTo>
                  <a:lnTo>
                    <a:pt x="2362" y="0"/>
                  </a:lnTo>
                  <a:cubicBezTo>
                    <a:pt x="2325" y="0"/>
                    <a:pt x="2296" y="29"/>
                    <a:pt x="2296" y="66"/>
                  </a:cubicBezTo>
                  <a:lnTo>
                    <a:pt x="2296" y="386"/>
                  </a:lnTo>
                  <a:lnTo>
                    <a:pt x="1455" y="386"/>
                  </a:lnTo>
                  <a:lnTo>
                    <a:pt x="1455" y="361"/>
                  </a:lnTo>
                  <a:cubicBezTo>
                    <a:pt x="1455" y="261"/>
                    <a:pt x="1374" y="180"/>
                    <a:pt x="1275" y="180"/>
                  </a:cubicBezTo>
                  <a:lnTo>
                    <a:pt x="1272" y="180"/>
                  </a:lnTo>
                  <a:cubicBezTo>
                    <a:pt x="1173" y="180"/>
                    <a:pt x="1091" y="261"/>
                    <a:pt x="1091" y="361"/>
                  </a:cubicBezTo>
                  <a:lnTo>
                    <a:pt x="1091" y="386"/>
                  </a:lnTo>
                  <a:lnTo>
                    <a:pt x="918" y="386"/>
                  </a:lnTo>
                  <a:lnTo>
                    <a:pt x="918" y="361"/>
                  </a:lnTo>
                  <a:cubicBezTo>
                    <a:pt x="918" y="261"/>
                    <a:pt x="836" y="180"/>
                    <a:pt x="737" y="180"/>
                  </a:cubicBezTo>
                  <a:lnTo>
                    <a:pt x="734" y="180"/>
                  </a:lnTo>
                  <a:cubicBezTo>
                    <a:pt x="635" y="180"/>
                    <a:pt x="554" y="261"/>
                    <a:pt x="554" y="361"/>
                  </a:cubicBezTo>
                  <a:lnTo>
                    <a:pt x="554" y="386"/>
                  </a:lnTo>
                  <a:lnTo>
                    <a:pt x="353" y="386"/>
                  </a:lnTo>
                  <a:lnTo>
                    <a:pt x="353" y="66"/>
                  </a:lnTo>
                  <a:cubicBezTo>
                    <a:pt x="353" y="29"/>
                    <a:pt x="323" y="0"/>
                    <a:pt x="286" y="0"/>
                  </a:cubicBezTo>
                  <a:lnTo>
                    <a:pt x="67" y="0"/>
                  </a:lnTo>
                  <a:cubicBezTo>
                    <a:pt x="30" y="0"/>
                    <a:pt x="0" y="29"/>
                    <a:pt x="0" y="66"/>
                  </a:cubicBezTo>
                  <a:lnTo>
                    <a:pt x="0" y="2546"/>
                  </a:lnTo>
                  <a:cubicBezTo>
                    <a:pt x="0" y="2583"/>
                    <a:pt x="30" y="2613"/>
                    <a:pt x="67" y="2613"/>
                  </a:cubicBezTo>
                  <a:lnTo>
                    <a:pt x="286" y="2613"/>
                  </a:lnTo>
                  <a:cubicBezTo>
                    <a:pt x="323" y="2613"/>
                    <a:pt x="353" y="2583"/>
                    <a:pt x="353" y="2546"/>
                  </a:cubicBezTo>
                  <a:lnTo>
                    <a:pt x="353" y="2226"/>
                  </a:lnTo>
                  <a:lnTo>
                    <a:pt x="496" y="2226"/>
                  </a:lnTo>
                  <a:lnTo>
                    <a:pt x="496" y="2259"/>
                  </a:lnTo>
                  <a:cubicBezTo>
                    <a:pt x="496" y="2358"/>
                    <a:pt x="577" y="2440"/>
                    <a:pt x="676" y="2440"/>
                  </a:cubicBezTo>
                  <a:lnTo>
                    <a:pt x="679" y="2440"/>
                  </a:lnTo>
                  <a:cubicBezTo>
                    <a:pt x="778" y="2440"/>
                    <a:pt x="860" y="2358"/>
                    <a:pt x="860" y="2259"/>
                  </a:cubicBezTo>
                  <a:lnTo>
                    <a:pt x="860" y="2226"/>
                  </a:lnTo>
                  <a:lnTo>
                    <a:pt x="1033" y="2226"/>
                  </a:lnTo>
                  <a:lnTo>
                    <a:pt x="1033" y="2259"/>
                  </a:lnTo>
                  <a:cubicBezTo>
                    <a:pt x="1033" y="2358"/>
                    <a:pt x="1115" y="2440"/>
                    <a:pt x="1214" y="2440"/>
                  </a:cubicBezTo>
                  <a:lnTo>
                    <a:pt x="1217" y="2440"/>
                  </a:lnTo>
                  <a:cubicBezTo>
                    <a:pt x="1316" y="2440"/>
                    <a:pt x="1397" y="2358"/>
                    <a:pt x="1397" y="2259"/>
                  </a:cubicBezTo>
                  <a:lnTo>
                    <a:pt x="1397" y="2226"/>
                  </a:lnTo>
                  <a:lnTo>
                    <a:pt x="2296" y="2226"/>
                  </a:lnTo>
                  <a:lnTo>
                    <a:pt x="2296" y="2546"/>
                  </a:lnTo>
                  <a:cubicBezTo>
                    <a:pt x="2296" y="2583"/>
                    <a:pt x="2325" y="2613"/>
                    <a:pt x="2362" y="2613"/>
                  </a:cubicBezTo>
                  <a:lnTo>
                    <a:pt x="2582" y="2613"/>
                  </a:lnTo>
                  <a:cubicBezTo>
                    <a:pt x="2619" y="2613"/>
                    <a:pt x="2648" y="2583"/>
                    <a:pt x="2648" y="2546"/>
                  </a:cubicBezTo>
                  <a:lnTo>
                    <a:pt x="2648" y="66"/>
                  </a:lnTo>
                  <a:cubicBezTo>
                    <a:pt x="2648" y="29"/>
                    <a:pt x="2619" y="0"/>
                    <a:pt x="2582" y="0"/>
                  </a:cubicBezTo>
                  <a:close/>
                  <a:moveTo>
                    <a:pt x="553" y="520"/>
                  </a:moveTo>
                  <a:lnTo>
                    <a:pt x="553" y="559"/>
                  </a:lnTo>
                  <a:cubicBezTo>
                    <a:pt x="553" y="659"/>
                    <a:pt x="635" y="740"/>
                    <a:pt x="734" y="740"/>
                  </a:cubicBezTo>
                  <a:lnTo>
                    <a:pt x="737" y="740"/>
                  </a:lnTo>
                  <a:cubicBezTo>
                    <a:pt x="836" y="740"/>
                    <a:pt x="918" y="659"/>
                    <a:pt x="918" y="559"/>
                  </a:cubicBezTo>
                  <a:lnTo>
                    <a:pt x="918" y="520"/>
                  </a:lnTo>
                  <a:lnTo>
                    <a:pt x="1091" y="520"/>
                  </a:lnTo>
                  <a:lnTo>
                    <a:pt x="1091" y="559"/>
                  </a:lnTo>
                  <a:cubicBezTo>
                    <a:pt x="1091" y="659"/>
                    <a:pt x="1172" y="740"/>
                    <a:pt x="1272" y="740"/>
                  </a:cubicBezTo>
                  <a:lnTo>
                    <a:pt x="1275" y="740"/>
                  </a:lnTo>
                  <a:cubicBezTo>
                    <a:pt x="1374" y="740"/>
                    <a:pt x="1455" y="659"/>
                    <a:pt x="1455" y="559"/>
                  </a:cubicBezTo>
                  <a:lnTo>
                    <a:pt x="1455" y="520"/>
                  </a:lnTo>
                  <a:lnTo>
                    <a:pt x="2296" y="520"/>
                  </a:lnTo>
                  <a:lnTo>
                    <a:pt x="2296" y="1240"/>
                  </a:lnTo>
                  <a:lnTo>
                    <a:pt x="2051" y="1240"/>
                  </a:lnTo>
                  <a:lnTo>
                    <a:pt x="2051" y="1188"/>
                  </a:lnTo>
                  <a:cubicBezTo>
                    <a:pt x="2051" y="1088"/>
                    <a:pt x="1970" y="1007"/>
                    <a:pt x="1870" y="1007"/>
                  </a:cubicBezTo>
                  <a:lnTo>
                    <a:pt x="1868" y="1007"/>
                  </a:lnTo>
                  <a:cubicBezTo>
                    <a:pt x="1768" y="1007"/>
                    <a:pt x="1687" y="1088"/>
                    <a:pt x="1687" y="1188"/>
                  </a:cubicBezTo>
                  <a:lnTo>
                    <a:pt x="1687" y="1240"/>
                  </a:lnTo>
                  <a:lnTo>
                    <a:pt x="1513" y="1240"/>
                  </a:lnTo>
                  <a:lnTo>
                    <a:pt x="1513" y="1188"/>
                  </a:lnTo>
                  <a:cubicBezTo>
                    <a:pt x="1513" y="1088"/>
                    <a:pt x="1432" y="1007"/>
                    <a:pt x="1332" y="1007"/>
                  </a:cubicBezTo>
                  <a:lnTo>
                    <a:pt x="1330" y="1007"/>
                  </a:lnTo>
                  <a:cubicBezTo>
                    <a:pt x="1230" y="1007"/>
                    <a:pt x="1149" y="1088"/>
                    <a:pt x="1149" y="1188"/>
                  </a:cubicBezTo>
                  <a:lnTo>
                    <a:pt x="1149" y="1240"/>
                  </a:lnTo>
                  <a:lnTo>
                    <a:pt x="353" y="1240"/>
                  </a:lnTo>
                  <a:lnTo>
                    <a:pt x="353" y="520"/>
                  </a:lnTo>
                  <a:lnTo>
                    <a:pt x="553" y="520"/>
                  </a:lnTo>
                  <a:close/>
                  <a:moveTo>
                    <a:pt x="1397" y="2093"/>
                  </a:moveTo>
                  <a:lnTo>
                    <a:pt x="1397" y="2060"/>
                  </a:lnTo>
                  <a:cubicBezTo>
                    <a:pt x="1397" y="1961"/>
                    <a:pt x="1316" y="1880"/>
                    <a:pt x="1217" y="1880"/>
                  </a:cubicBezTo>
                  <a:lnTo>
                    <a:pt x="1214" y="1880"/>
                  </a:lnTo>
                  <a:cubicBezTo>
                    <a:pt x="1115" y="1880"/>
                    <a:pt x="1033" y="1961"/>
                    <a:pt x="1033" y="2060"/>
                  </a:cubicBezTo>
                  <a:lnTo>
                    <a:pt x="1033" y="2093"/>
                  </a:lnTo>
                  <a:lnTo>
                    <a:pt x="860" y="2093"/>
                  </a:lnTo>
                  <a:lnTo>
                    <a:pt x="860" y="2060"/>
                  </a:lnTo>
                  <a:cubicBezTo>
                    <a:pt x="860" y="1961"/>
                    <a:pt x="778" y="1880"/>
                    <a:pt x="679" y="1880"/>
                  </a:cubicBezTo>
                  <a:lnTo>
                    <a:pt x="676" y="1880"/>
                  </a:lnTo>
                  <a:cubicBezTo>
                    <a:pt x="577" y="1880"/>
                    <a:pt x="496" y="1961"/>
                    <a:pt x="496" y="2060"/>
                  </a:cubicBezTo>
                  <a:lnTo>
                    <a:pt x="496" y="2093"/>
                  </a:lnTo>
                  <a:lnTo>
                    <a:pt x="353" y="2093"/>
                  </a:lnTo>
                  <a:lnTo>
                    <a:pt x="353" y="1373"/>
                  </a:lnTo>
                  <a:lnTo>
                    <a:pt x="1149" y="1373"/>
                  </a:lnTo>
                  <a:lnTo>
                    <a:pt x="1149" y="1386"/>
                  </a:lnTo>
                  <a:cubicBezTo>
                    <a:pt x="1149" y="1486"/>
                    <a:pt x="1230" y="1567"/>
                    <a:pt x="1330" y="1567"/>
                  </a:cubicBezTo>
                  <a:lnTo>
                    <a:pt x="1332" y="1567"/>
                  </a:lnTo>
                  <a:cubicBezTo>
                    <a:pt x="1432" y="1567"/>
                    <a:pt x="1513" y="1486"/>
                    <a:pt x="1513" y="1386"/>
                  </a:cubicBezTo>
                  <a:lnTo>
                    <a:pt x="1513" y="1373"/>
                  </a:lnTo>
                  <a:lnTo>
                    <a:pt x="1687" y="1373"/>
                  </a:lnTo>
                  <a:lnTo>
                    <a:pt x="1687" y="1386"/>
                  </a:lnTo>
                  <a:cubicBezTo>
                    <a:pt x="1687" y="1486"/>
                    <a:pt x="1768" y="1567"/>
                    <a:pt x="1868" y="1567"/>
                  </a:cubicBezTo>
                  <a:lnTo>
                    <a:pt x="1870" y="1567"/>
                  </a:lnTo>
                  <a:cubicBezTo>
                    <a:pt x="1970" y="1567"/>
                    <a:pt x="2051" y="1486"/>
                    <a:pt x="2051" y="1386"/>
                  </a:cubicBezTo>
                  <a:lnTo>
                    <a:pt x="2051" y="1373"/>
                  </a:lnTo>
                  <a:lnTo>
                    <a:pt x="2296" y="1373"/>
                  </a:lnTo>
                  <a:lnTo>
                    <a:pt x="2296" y="2093"/>
                  </a:lnTo>
                  <a:lnTo>
                    <a:pt x="1397" y="2093"/>
                  </a:lnTo>
                  <a:close/>
                </a:path>
              </a:pathLst>
            </a:custGeom>
            <a:solidFill>
              <a:srgbClr val="BC3649"/>
            </a:solidFill>
            <a:ln>
              <a:noFill/>
            </a:ln>
          </p:spPr>
        </p:sp>
        <p:sp>
          <p:nvSpPr>
            <p:cNvPr id="273" name="文本框 272"/>
            <p:cNvSpPr txBox="1"/>
            <p:nvPr/>
          </p:nvSpPr>
          <p:spPr>
            <a:xfrm>
              <a:off x="1964" y="7363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神经网络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283460" y="4311036"/>
            <a:ext cx="1097280" cy="724514"/>
            <a:chOff x="9605" y="6815"/>
            <a:chExt cx="1728" cy="1141"/>
          </a:xfrm>
        </p:grpSpPr>
        <p:sp>
          <p:nvSpPr>
            <p:cNvPr id="270" name="old-computer-screen-and-keyboard_77334"/>
            <p:cNvSpPr/>
            <p:nvPr/>
          </p:nvSpPr>
          <p:spPr bwMode="auto">
            <a:xfrm>
              <a:off x="10163" y="6815"/>
              <a:ext cx="628" cy="465"/>
            </a:xfrm>
            <a:custGeom>
              <a:avLst/>
              <a:gdLst>
                <a:gd name="connsiteX0" fmla="*/ 77343 w 606580"/>
                <a:gd name="connsiteY0" fmla="*/ 537652 h 605592"/>
                <a:gd name="connsiteX1" fmla="*/ 64994 w 606580"/>
                <a:gd name="connsiteY1" fmla="*/ 549979 h 605592"/>
                <a:gd name="connsiteX2" fmla="*/ 77343 w 606580"/>
                <a:gd name="connsiteY2" fmla="*/ 562399 h 605592"/>
                <a:gd name="connsiteX3" fmla="*/ 529237 w 606580"/>
                <a:gd name="connsiteY3" fmla="*/ 562399 h 605592"/>
                <a:gd name="connsiteX4" fmla="*/ 541586 w 606580"/>
                <a:gd name="connsiteY4" fmla="*/ 549979 h 605592"/>
                <a:gd name="connsiteX5" fmla="*/ 529237 w 606580"/>
                <a:gd name="connsiteY5" fmla="*/ 537652 h 605592"/>
                <a:gd name="connsiteX6" fmla="*/ 462386 w 606580"/>
                <a:gd name="connsiteY6" fmla="*/ 487785 h 605592"/>
                <a:gd name="connsiteX7" fmla="*/ 450037 w 606580"/>
                <a:gd name="connsiteY7" fmla="*/ 500205 h 605592"/>
                <a:gd name="connsiteX8" fmla="*/ 462386 w 606580"/>
                <a:gd name="connsiteY8" fmla="*/ 512533 h 605592"/>
                <a:gd name="connsiteX9" fmla="*/ 492376 w 606580"/>
                <a:gd name="connsiteY9" fmla="*/ 512533 h 605592"/>
                <a:gd name="connsiteX10" fmla="*/ 504818 w 606580"/>
                <a:gd name="connsiteY10" fmla="*/ 500205 h 605592"/>
                <a:gd name="connsiteX11" fmla="*/ 492376 w 606580"/>
                <a:gd name="connsiteY11" fmla="*/ 487785 h 605592"/>
                <a:gd name="connsiteX12" fmla="*/ 375387 w 606580"/>
                <a:gd name="connsiteY12" fmla="*/ 487785 h 605592"/>
                <a:gd name="connsiteX13" fmla="*/ 362945 w 606580"/>
                <a:gd name="connsiteY13" fmla="*/ 500205 h 605592"/>
                <a:gd name="connsiteX14" fmla="*/ 375387 w 606580"/>
                <a:gd name="connsiteY14" fmla="*/ 512533 h 605592"/>
                <a:gd name="connsiteX15" fmla="*/ 405377 w 606580"/>
                <a:gd name="connsiteY15" fmla="*/ 512533 h 605592"/>
                <a:gd name="connsiteX16" fmla="*/ 417726 w 606580"/>
                <a:gd name="connsiteY16" fmla="*/ 500205 h 605592"/>
                <a:gd name="connsiteX17" fmla="*/ 405377 w 606580"/>
                <a:gd name="connsiteY17" fmla="*/ 487785 h 605592"/>
                <a:gd name="connsiteX18" fmla="*/ 288295 w 606580"/>
                <a:gd name="connsiteY18" fmla="*/ 487785 h 605592"/>
                <a:gd name="connsiteX19" fmla="*/ 275946 w 606580"/>
                <a:gd name="connsiteY19" fmla="*/ 500205 h 605592"/>
                <a:gd name="connsiteX20" fmla="*/ 288295 w 606580"/>
                <a:gd name="connsiteY20" fmla="*/ 512533 h 605592"/>
                <a:gd name="connsiteX21" fmla="*/ 318285 w 606580"/>
                <a:gd name="connsiteY21" fmla="*/ 512533 h 605592"/>
                <a:gd name="connsiteX22" fmla="*/ 330727 w 606580"/>
                <a:gd name="connsiteY22" fmla="*/ 500205 h 605592"/>
                <a:gd name="connsiteX23" fmla="*/ 318285 w 606580"/>
                <a:gd name="connsiteY23" fmla="*/ 487785 h 605592"/>
                <a:gd name="connsiteX24" fmla="*/ 201296 w 606580"/>
                <a:gd name="connsiteY24" fmla="*/ 487785 h 605592"/>
                <a:gd name="connsiteX25" fmla="*/ 188854 w 606580"/>
                <a:gd name="connsiteY25" fmla="*/ 500205 h 605592"/>
                <a:gd name="connsiteX26" fmla="*/ 201296 w 606580"/>
                <a:gd name="connsiteY26" fmla="*/ 512533 h 605592"/>
                <a:gd name="connsiteX27" fmla="*/ 231286 w 606580"/>
                <a:gd name="connsiteY27" fmla="*/ 512533 h 605592"/>
                <a:gd name="connsiteX28" fmla="*/ 243635 w 606580"/>
                <a:gd name="connsiteY28" fmla="*/ 500205 h 605592"/>
                <a:gd name="connsiteX29" fmla="*/ 231286 w 606580"/>
                <a:gd name="connsiteY29" fmla="*/ 487785 h 605592"/>
                <a:gd name="connsiteX30" fmla="*/ 114204 w 606580"/>
                <a:gd name="connsiteY30" fmla="*/ 487785 h 605592"/>
                <a:gd name="connsiteX31" fmla="*/ 101855 w 606580"/>
                <a:gd name="connsiteY31" fmla="*/ 500205 h 605592"/>
                <a:gd name="connsiteX32" fmla="*/ 114204 w 606580"/>
                <a:gd name="connsiteY32" fmla="*/ 512533 h 605592"/>
                <a:gd name="connsiteX33" fmla="*/ 144194 w 606580"/>
                <a:gd name="connsiteY33" fmla="*/ 512533 h 605592"/>
                <a:gd name="connsiteX34" fmla="*/ 156636 w 606580"/>
                <a:gd name="connsiteY34" fmla="*/ 500205 h 605592"/>
                <a:gd name="connsiteX35" fmla="*/ 144194 w 606580"/>
                <a:gd name="connsiteY35" fmla="*/ 487785 h 605592"/>
                <a:gd name="connsiteX36" fmla="*/ 110304 w 606580"/>
                <a:gd name="connsiteY36" fmla="*/ 468413 h 605592"/>
                <a:gd name="connsiteX37" fmla="*/ 302687 w 606580"/>
                <a:gd name="connsiteY37" fmla="*/ 468413 h 605592"/>
                <a:gd name="connsiteX38" fmla="*/ 303894 w 606580"/>
                <a:gd name="connsiteY38" fmla="*/ 468413 h 605592"/>
                <a:gd name="connsiteX39" fmla="*/ 496276 w 606580"/>
                <a:gd name="connsiteY39" fmla="*/ 468413 h 605592"/>
                <a:gd name="connsiteX40" fmla="*/ 513267 w 606580"/>
                <a:gd name="connsiteY40" fmla="*/ 472770 h 605592"/>
                <a:gd name="connsiteX41" fmla="*/ 515589 w 606580"/>
                <a:gd name="connsiteY41" fmla="*/ 474809 h 605592"/>
                <a:gd name="connsiteX42" fmla="*/ 589496 w 606580"/>
                <a:gd name="connsiteY42" fmla="*/ 538300 h 605592"/>
                <a:gd name="connsiteX43" fmla="*/ 597760 w 606580"/>
                <a:gd name="connsiteY43" fmla="*/ 545345 h 605592"/>
                <a:gd name="connsiteX44" fmla="*/ 606580 w 606580"/>
                <a:gd name="connsiteY44" fmla="*/ 569166 h 605592"/>
                <a:gd name="connsiteX45" fmla="*/ 570091 w 606580"/>
                <a:gd name="connsiteY45" fmla="*/ 605592 h 605592"/>
                <a:gd name="connsiteX46" fmla="*/ 303894 w 606580"/>
                <a:gd name="connsiteY46" fmla="*/ 605592 h 605592"/>
                <a:gd name="connsiteX47" fmla="*/ 302687 w 606580"/>
                <a:gd name="connsiteY47" fmla="*/ 605592 h 605592"/>
                <a:gd name="connsiteX48" fmla="*/ 36489 w 606580"/>
                <a:gd name="connsiteY48" fmla="*/ 605592 h 605592"/>
                <a:gd name="connsiteX49" fmla="*/ 0 w 606580"/>
                <a:gd name="connsiteY49" fmla="*/ 569166 h 605592"/>
                <a:gd name="connsiteX50" fmla="*/ 8820 w 606580"/>
                <a:gd name="connsiteY50" fmla="*/ 545345 h 605592"/>
                <a:gd name="connsiteX51" fmla="*/ 17084 w 606580"/>
                <a:gd name="connsiteY51" fmla="*/ 538300 h 605592"/>
                <a:gd name="connsiteX52" fmla="*/ 90991 w 606580"/>
                <a:gd name="connsiteY52" fmla="*/ 474809 h 605592"/>
                <a:gd name="connsiteX53" fmla="*/ 93405 w 606580"/>
                <a:gd name="connsiteY53" fmla="*/ 472770 h 605592"/>
                <a:gd name="connsiteX54" fmla="*/ 110304 w 606580"/>
                <a:gd name="connsiteY54" fmla="*/ 468413 h 605592"/>
                <a:gd name="connsiteX55" fmla="*/ 150233 w 606580"/>
                <a:gd name="connsiteY55" fmla="*/ 49396 h 605592"/>
                <a:gd name="connsiteX56" fmla="*/ 456347 w 606580"/>
                <a:gd name="connsiteY56" fmla="*/ 49396 h 605592"/>
                <a:gd name="connsiteX57" fmla="*/ 479280 w 606580"/>
                <a:gd name="connsiteY57" fmla="*/ 72295 h 605592"/>
                <a:gd name="connsiteX58" fmla="*/ 479280 w 606580"/>
                <a:gd name="connsiteY58" fmla="*/ 183541 h 605592"/>
                <a:gd name="connsiteX59" fmla="*/ 479280 w 606580"/>
                <a:gd name="connsiteY59" fmla="*/ 294788 h 605592"/>
                <a:gd name="connsiteX60" fmla="*/ 456347 w 606580"/>
                <a:gd name="connsiteY60" fmla="*/ 317686 h 605592"/>
                <a:gd name="connsiteX61" fmla="*/ 150233 w 606580"/>
                <a:gd name="connsiteY61" fmla="*/ 317686 h 605592"/>
                <a:gd name="connsiteX62" fmla="*/ 127300 w 606580"/>
                <a:gd name="connsiteY62" fmla="*/ 294788 h 605592"/>
                <a:gd name="connsiteX63" fmla="*/ 127300 w 606580"/>
                <a:gd name="connsiteY63" fmla="*/ 183541 h 605592"/>
                <a:gd name="connsiteX64" fmla="*/ 127300 w 606580"/>
                <a:gd name="connsiteY64" fmla="*/ 72295 h 605592"/>
                <a:gd name="connsiteX65" fmla="*/ 150233 w 606580"/>
                <a:gd name="connsiteY65" fmla="*/ 49396 h 605592"/>
                <a:gd name="connsiteX66" fmla="*/ 150248 w 606580"/>
                <a:gd name="connsiteY66" fmla="*/ 24750 h 605592"/>
                <a:gd name="connsiteX67" fmla="*/ 102621 w 606580"/>
                <a:gd name="connsiteY67" fmla="*/ 72304 h 605592"/>
                <a:gd name="connsiteX68" fmla="*/ 102621 w 606580"/>
                <a:gd name="connsiteY68" fmla="*/ 183541 h 605592"/>
                <a:gd name="connsiteX69" fmla="*/ 102621 w 606580"/>
                <a:gd name="connsiteY69" fmla="*/ 294777 h 605592"/>
                <a:gd name="connsiteX70" fmla="*/ 150248 w 606580"/>
                <a:gd name="connsiteY70" fmla="*/ 342331 h 605592"/>
                <a:gd name="connsiteX71" fmla="*/ 456334 w 606580"/>
                <a:gd name="connsiteY71" fmla="*/ 342331 h 605592"/>
                <a:gd name="connsiteX72" fmla="*/ 504052 w 606580"/>
                <a:gd name="connsiteY72" fmla="*/ 294777 h 605592"/>
                <a:gd name="connsiteX73" fmla="*/ 504052 w 606580"/>
                <a:gd name="connsiteY73" fmla="*/ 183541 h 605592"/>
                <a:gd name="connsiteX74" fmla="*/ 504052 w 606580"/>
                <a:gd name="connsiteY74" fmla="*/ 72304 h 605592"/>
                <a:gd name="connsiteX75" fmla="*/ 456334 w 606580"/>
                <a:gd name="connsiteY75" fmla="*/ 24750 h 605592"/>
                <a:gd name="connsiteX76" fmla="*/ 150248 w 606580"/>
                <a:gd name="connsiteY76" fmla="*/ 0 h 605592"/>
                <a:gd name="connsiteX77" fmla="*/ 456334 w 606580"/>
                <a:gd name="connsiteY77" fmla="*/ 0 h 605592"/>
                <a:gd name="connsiteX78" fmla="*/ 528747 w 606580"/>
                <a:gd name="connsiteY78" fmla="*/ 72304 h 605592"/>
                <a:gd name="connsiteX79" fmla="*/ 528747 w 606580"/>
                <a:gd name="connsiteY79" fmla="*/ 183541 h 605592"/>
                <a:gd name="connsiteX80" fmla="*/ 528747 w 606580"/>
                <a:gd name="connsiteY80" fmla="*/ 294777 h 605592"/>
                <a:gd name="connsiteX81" fmla="*/ 456334 w 606580"/>
                <a:gd name="connsiteY81" fmla="*/ 367081 h 605592"/>
                <a:gd name="connsiteX82" fmla="*/ 371477 w 606580"/>
                <a:gd name="connsiteY82" fmla="*/ 367081 h 605592"/>
                <a:gd name="connsiteX83" fmla="*/ 371477 w 606580"/>
                <a:gd name="connsiteY83" fmla="*/ 410093 h 605592"/>
                <a:gd name="connsiteX84" fmla="*/ 380391 w 606580"/>
                <a:gd name="connsiteY84" fmla="*/ 418992 h 605592"/>
                <a:gd name="connsiteX85" fmla="*/ 399240 w 606580"/>
                <a:gd name="connsiteY85" fmla="*/ 418992 h 605592"/>
                <a:gd name="connsiteX86" fmla="*/ 399240 w 606580"/>
                <a:gd name="connsiteY86" fmla="*/ 419085 h 605592"/>
                <a:gd name="connsiteX87" fmla="*/ 440094 w 606580"/>
                <a:gd name="connsiteY87" fmla="*/ 419085 h 605592"/>
                <a:gd name="connsiteX88" fmla="*/ 449007 w 606580"/>
                <a:gd name="connsiteY88" fmla="*/ 427891 h 605592"/>
                <a:gd name="connsiteX89" fmla="*/ 449007 w 606580"/>
                <a:gd name="connsiteY89" fmla="*/ 448655 h 605592"/>
                <a:gd name="connsiteX90" fmla="*/ 157643 w 606580"/>
                <a:gd name="connsiteY90" fmla="*/ 448655 h 605592"/>
                <a:gd name="connsiteX91" fmla="*/ 157643 w 606580"/>
                <a:gd name="connsiteY91" fmla="*/ 427891 h 605592"/>
                <a:gd name="connsiteX92" fmla="*/ 166557 w 606580"/>
                <a:gd name="connsiteY92" fmla="*/ 419085 h 605592"/>
                <a:gd name="connsiteX93" fmla="*/ 207318 w 606580"/>
                <a:gd name="connsiteY93" fmla="*/ 419085 h 605592"/>
                <a:gd name="connsiteX94" fmla="*/ 207318 w 606580"/>
                <a:gd name="connsiteY94" fmla="*/ 418992 h 605592"/>
                <a:gd name="connsiteX95" fmla="*/ 226167 w 606580"/>
                <a:gd name="connsiteY95" fmla="*/ 418992 h 605592"/>
                <a:gd name="connsiteX96" fmla="*/ 235080 w 606580"/>
                <a:gd name="connsiteY96" fmla="*/ 410093 h 605592"/>
                <a:gd name="connsiteX97" fmla="*/ 235080 w 606580"/>
                <a:gd name="connsiteY97" fmla="*/ 367081 h 605592"/>
                <a:gd name="connsiteX98" fmla="*/ 150248 w 606580"/>
                <a:gd name="connsiteY98" fmla="*/ 367081 h 605592"/>
                <a:gd name="connsiteX99" fmla="*/ 77834 w 606580"/>
                <a:gd name="connsiteY99" fmla="*/ 294777 h 605592"/>
                <a:gd name="connsiteX100" fmla="*/ 77834 w 606580"/>
                <a:gd name="connsiteY100" fmla="*/ 183541 h 605592"/>
                <a:gd name="connsiteX101" fmla="*/ 77834 w 606580"/>
                <a:gd name="connsiteY101" fmla="*/ 72304 h 605592"/>
                <a:gd name="connsiteX102" fmla="*/ 150248 w 606580"/>
                <a:gd name="connsiteY102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606580" h="605592">
                  <a:moveTo>
                    <a:pt x="77343" y="537652"/>
                  </a:moveTo>
                  <a:cubicBezTo>
                    <a:pt x="70565" y="537652"/>
                    <a:pt x="64994" y="543213"/>
                    <a:pt x="64994" y="549979"/>
                  </a:cubicBezTo>
                  <a:cubicBezTo>
                    <a:pt x="64994" y="556838"/>
                    <a:pt x="70565" y="562399"/>
                    <a:pt x="77343" y="562399"/>
                  </a:cubicBezTo>
                  <a:lnTo>
                    <a:pt x="529237" y="562399"/>
                  </a:lnTo>
                  <a:cubicBezTo>
                    <a:pt x="536108" y="562399"/>
                    <a:pt x="541586" y="556838"/>
                    <a:pt x="541586" y="549979"/>
                  </a:cubicBezTo>
                  <a:cubicBezTo>
                    <a:pt x="541586" y="543213"/>
                    <a:pt x="536108" y="537652"/>
                    <a:pt x="529237" y="537652"/>
                  </a:cubicBezTo>
                  <a:close/>
                  <a:moveTo>
                    <a:pt x="462386" y="487785"/>
                  </a:moveTo>
                  <a:cubicBezTo>
                    <a:pt x="455516" y="487785"/>
                    <a:pt x="450037" y="493346"/>
                    <a:pt x="450037" y="500205"/>
                  </a:cubicBezTo>
                  <a:cubicBezTo>
                    <a:pt x="450037" y="506972"/>
                    <a:pt x="455516" y="512533"/>
                    <a:pt x="462386" y="512533"/>
                  </a:cubicBezTo>
                  <a:lnTo>
                    <a:pt x="492376" y="512533"/>
                  </a:lnTo>
                  <a:cubicBezTo>
                    <a:pt x="499247" y="512533"/>
                    <a:pt x="504818" y="506972"/>
                    <a:pt x="504818" y="500205"/>
                  </a:cubicBezTo>
                  <a:cubicBezTo>
                    <a:pt x="504818" y="493346"/>
                    <a:pt x="499247" y="487785"/>
                    <a:pt x="492376" y="487785"/>
                  </a:cubicBezTo>
                  <a:close/>
                  <a:moveTo>
                    <a:pt x="375387" y="487785"/>
                  </a:moveTo>
                  <a:cubicBezTo>
                    <a:pt x="368516" y="487785"/>
                    <a:pt x="362945" y="493346"/>
                    <a:pt x="362945" y="500205"/>
                  </a:cubicBezTo>
                  <a:cubicBezTo>
                    <a:pt x="362945" y="506972"/>
                    <a:pt x="368516" y="512533"/>
                    <a:pt x="375387" y="512533"/>
                  </a:cubicBezTo>
                  <a:lnTo>
                    <a:pt x="405377" y="512533"/>
                  </a:lnTo>
                  <a:cubicBezTo>
                    <a:pt x="412155" y="512533"/>
                    <a:pt x="417726" y="506972"/>
                    <a:pt x="417726" y="500205"/>
                  </a:cubicBezTo>
                  <a:cubicBezTo>
                    <a:pt x="417726" y="493346"/>
                    <a:pt x="412155" y="487785"/>
                    <a:pt x="405377" y="487785"/>
                  </a:cubicBezTo>
                  <a:close/>
                  <a:moveTo>
                    <a:pt x="288295" y="487785"/>
                  </a:moveTo>
                  <a:cubicBezTo>
                    <a:pt x="281424" y="487785"/>
                    <a:pt x="275946" y="493346"/>
                    <a:pt x="275946" y="500205"/>
                  </a:cubicBezTo>
                  <a:cubicBezTo>
                    <a:pt x="275946" y="506972"/>
                    <a:pt x="281424" y="512533"/>
                    <a:pt x="288295" y="512533"/>
                  </a:cubicBezTo>
                  <a:lnTo>
                    <a:pt x="318285" y="512533"/>
                  </a:lnTo>
                  <a:cubicBezTo>
                    <a:pt x="325156" y="512533"/>
                    <a:pt x="330727" y="506972"/>
                    <a:pt x="330727" y="500205"/>
                  </a:cubicBezTo>
                  <a:cubicBezTo>
                    <a:pt x="330727" y="493346"/>
                    <a:pt x="325156" y="487785"/>
                    <a:pt x="318285" y="487785"/>
                  </a:cubicBezTo>
                  <a:close/>
                  <a:moveTo>
                    <a:pt x="201296" y="487785"/>
                  </a:moveTo>
                  <a:cubicBezTo>
                    <a:pt x="194425" y="487785"/>
                    <a:pt x="188854" y="493346"/>
                    <a:pt x="188854" y="500205"/>
                  </a:cubicBezTo>
                  <a:cubicBezTo>
                    <a:pt x="188854" y="506972"/>
                    <a:pt x="194425" y="512533"/>
                    <a:pt x="201296" y="512533"/>
                  </a:cubicBezTo>
                  <a:lnTo>
                    <a:pt x="231286" y="512533"/>
                  </a:lnTo>
                  <a:cubicBezTo>
                    <a:pt x="238064" y="512533"/>
                    <a:pt x="243635" y="506972"/>
                    <a:pt x="243635" y="500205"/>
                  </a:cubicBezTo>
                  <a:cubicBezTo>
                    <a:pt x="243635" y="493346"/>
                    <a:pt x="238064" y="487785"/>
                    <a:pt x="231286" y="487785"/>
                  </a:cubicBezTo>
                  <a:close/>
                  <a:moveTo>
                    <a:pt x="114204" y="487785"/>
                  </a:moveTo>
                  <a:cubicBezTo>
                    <a:pt x="107333" y="487785"/>
                    <a:pt x="101855" y="493346"/>
                    <a:pt x="101855" y="500205"/>
                  </a:cubicBezTo>
                  <a:cubicBezTo>
                    <a:pt x="101855" y="506972"/>
                    <a:pt x="107333" y="512533"/>
                    <a:pt x="114204" y="512533"/>
                  </a:cubicBezTo>
                  <a:lnTo>
                    <a:pt x="144194" y="512533"/>
                  </a:lnTo>
                  <a:cubicBezTo>
                    <a:pt x="151065" y="512533"/>
                    <a:pt x="156636" y="506972"/>
                    <a:pt x="156636" y="500205"/>
                  </a:cubicBezTo>
                  <a:cubicBezTo>
                    <a:pt x="156636" y="493346"/>
                    <a:pt x="151065" y="487785"/>
                    <a:pt x="144194" y="487785"/>
                  </a:cubicBezTo>
                  <a:close/>
                  <a:moveTo>
                    <a:pt x="110304" y="468413"/>
                  </a:moveTo>
                  <a:lnTo>
                    <a:pt x="302687" y="468413"/>
                  </a:lnTo>
                  <a:lnTo>
                    <a:pt x="303894" y="468413"/>
                  </a:lnTo>
                  <a:lnTo>
                    <a:pt x="496276" y="468413"/>
                  </a:lnTo>
                  <a:cubicBezTo>
                    <a:pt x="503240" y="468413"/>
                    <a:pt x="509461" y="470174"/>
                    <a:pt x="513267" y="472770"/>
                  </a:cubicBezTo>
                  <a:cubicBezTo>
                    <a:pt x="514196" y="473418"/>
                    <a:pt x="515032" y="474067"/>
                    <a:pt x="515589" y="474809"/>
                  </a:cubicBezTo>
                  <a:lnTo>
                    <a:pt x="589496" y="538300"/>
                  </a:lnTo>
                  <a:cubicBezTo>
                    <a:pt x="592560" y="540247"/>
                    <a:pt x="595346" y="542657"/>
                    <a:pt x="597760" y="545345"/>
                  </a:cubicBezTo>
                  <a:cubicBezTo>
                    <a:pt x="603238" y="551740"/>
                    <a:pt x="606580" y="560082"/>
                    <a:pt x="606580" y="569166"/>
                  </a:cubicBezTo>
                  <a:cubicBezTo>
                    <a:pt x="606580" y="589279"/>
                    <a:pt x="590239" y="605592"/>
                    <a:pt x="570091" y="605592"/>
                  </a:cubicBezTo>
                  <a:lnTo>
                    <a:pt x="303894" y="605592"/>
                  </a:lnTo>
                  <a:lnTo>
                    <a:pt x="302687" y="605592"/>
                  </a:lnTo>
                  <a:lnTo>
                    <a:pt x="36489" y="605592"/>
                  </a:lnTo>
                  <a:cubicBezTo>
                    <a:pt x="16341" y="605592"/>
                    <a:pt x="0" y="589279"/>
                    <a:pt x="0" y="569166"/>
                  </a:cubicBezTo>
                  <a:cubicBezTo>
                    <a:pt x="0" y="560082"/>
                    <a:pt x="3342" y="551740"/>
                    <a:pt x="8820" y="545345"/>
                  </a:cubicBezTo>
                  <a:cubicBezTo>
                    <a:pt x="11234" y="542657"/>
                    <a:pt x="14020" y="540247"/>
                    <a:pt x="17084" y="538300"/>
                  </a:cubicBezTo>
                  <a:lnTo>
                    <a:pt x="90991" y="474809"/>
                  </a:lnTo>
                  <a:cubicBezTo>
                    <a:pt x="91641" y="474067"/>
                    <a:pt x="92384" y="473418"/>
                    <a:pt x="93405" y="472770"/>
                  </a:cubicBezTo>
                  <a:cubicBezTo>
                    <a:pt x="97212" y="470174"/>
                    <a:pt x="103340" y="468413"/>
                    <a:pt x="110304" y="468413"/>
                  </a:cubicBezTo>
                  <a:close/>
                  <a:moveTo>
                    <a:pt x="150233" y="49396"/>
                  </a:moveTo>
                  <a:lnTo>
                    <a:pt x="456347" y="49396"/>
                  </a:lnTo>
                  <a:cubicBezTo>
                    <a:pt x="468974" y="49396"/>
                    <a:pt x="479280" y="59687"/>
                    <a:pt x="479280" y="72295"/>
                  </a:cubicBezTo>
                  <a:lnTo>
                    <a:pt x="479280" y="183541"/>
                  </a:lnTo>
                  <a:lnTo>
                    <a:pt x="479280" y="294788"/>
                  </a:lnTo>
                  <a:cubicBezTo>
                    <a:pt x="479280" y="307396"/>
                    <a:pt x="468974" y="317686"/>
                    <a:pt x="456347" y="317686"/>
                  </a:cubicBezTo>
                  <a:lnTo>
                    <a:pt x="150233" y="317686"/>
                  </a:lnTo>
                  <a:cubicBezTo>
                    <a:pt x="137606" y="317686"/>
                    <a:pt x="127300" y="307396"/>
                    <a:pt x="127300" y="294788"/>
                  </a:cubicBezTo>
                  <a:lnTo>
                    <a:pt x="127300" y="183541"/>
                  </a:lnTo>
                  <a:lnTo>
                    <a:pt x="127300" y="72295"/>
                  </a:lnTo>
                  <a:cubicBezTo>
                    <a:pt x="127300" y="59687"/>
                    <a:pt x="137606" y="49396"/>
                    <a:pt x="150233" y="49396"/>
                  </a:cubicBezTo>
                  <a:close/>
                  <a:moveTo>
                    <a:pt x="150248" y="24750"/>
                  </a:moveTo>
                  <a:cubicBezTo>
                    <a:pt x="123881" y="24750"/>
                    <a:pt x="102621" y="45978"/>
                    <a:pt x="102621" y="72304"/>
                  </a:cubicBezTo>
                  <a:lnTo>
                    <a:pt x="102621" y="183541"/>
                  </a:lnTo>
                  <a:lnTo>
                    <a:pt x="102621" y="294777"/>
                  </a:lnTo>
                  <a:cubicBezTo>
                    <a:pt x="102621" y="321103"/>
                    <a:pt x="123881" y="342331"/>
                    <a:pt x="150248" y="342331"/>
                  </a:cubicBezTo>
                  <a:lnTo>
                    <a:pt x="456334" y="342331"/>
                  </a:lnTo>
                  <a:cubicBezTo>
                    <a:pt x="482700" y="342331"/>
                    <a:pt x="504052" y="321103"/>
                    <a:pt x="504052" y="294777"/>
                  </a:cubicBezTo>
                  <a:lnTo>
                    <a:pt x="504052" y="183541"/>
                  </a:lnTo>
                  <a:lnTo>
                    <a:pt x="504052" y="72304"/>
                  </a:lnTo>
                  <a:cubicBezTo>
                    <a:pt x="504052" y="45978"/>
                    <a:pt x="482700" y="24750"/>
                    <a:pt x="456334" y="24750"/>
                  </a:cubicBezTo>
                  <a:close/>
                  <a:moveTo>
                    <a:pt x="150248" y="0"/>
                  </a:moveTo>
                  <a:lnTo>
                    <a:pt x="456334" y="0"/>
                  </a:lnTo>
                  <a:cubicBezTo>
                    <a:pt x="496254" y="0"/>
                    <a:pt x="528747" y="32444"/>
                    <a:pt x="528747" y="72304"/>
                  </a:cubicBezTo>
                  <a:lnTo>
                    <a:pt x="528747" y="183541"/>
                  </a:lnTo>
                  <a:lnTo>
                    <a:pt x="528747" y="294777"/>
                  </a:lnTo>
                  <a:cubicBezTo>
                    <a:pt x="528747" y="334637"/>
                    <a:pt x="496254" y="367081"/>
                    <a:pt x="456334" y="367081"/>
                  </a:cubicBezTo>
                  <a:lnTo>
                    <a:pt x="371477" y="367081"/>
                  </a:lnTo>
                  <a:lnTo>
                    <a:pt x="371477" y="410093"/>
                  </a:lnTo>
                  <a:cubicBezTo>
                    <a:pt x="371477" y="415006"/>
                    <a:pt x="375470" y="418992"/>
                    <a:pt x="380391" y="418992"/>
                  </a:cubicBezTo>
                  <a:lnTo>
                    <a:pt x="399240" y="418992"/>
                  </a:lnTo>
                  <a:lnTo>
                    <a:pt x="399240" y="419085"/>
                  </a:lnTo>
                  <a:lnTo>
                    <a:pt x="440094" y="419085"/>
                  </a:lnTo>
                  <a:cubicBezTo>
                    <a:pt x="445015" y="419085"/>
                    <a:pt x="449007" y="422978"/>
                    <a:pt x="449007" y="427891"/>
                  </a:cubicBezTo>
                  <a:lnTo>
                    <a:pt x="449007" y="448655"/>
                  </a:lnTo>
                  <a:lnTo>
                    <a:pt x="157643" y="448655"/>
                  </a:lnTo>
                  <a:lnTo>
                    <a:pt x="157643" y="427891"/>
                  </a:lnTo>
                  <a:cubicBezTo>
                    <a:pt x="157643" y="422978"/>
                    <a:pt x="161636" y="419085"/>
                    <a:pt x="166557" y="419085"/>
                  </a:cubicBezTo>
                  <a:lnTo>
                    <a:pt x="207318" y="419085"/>
                  </a:lnTo>
                  <a:lnTo>
                    <a:pt x="207318" y="418992"/>
                  </a:lnTo>
                  <a:lnTo>
                    <a:pt x="226167" y="418992"/>
                  </a:lnTo>
                  <a:cubicBezTo>
                    <a:pt x="231088" y="418992"/>
                    <a:pt x="235080" y="415006"/>
                    <a:pt x="235080" y="410093"/>
                  </a:cubicBezTo>
                  <a:lnTo>
                    <a:pt x="235080" y="367081"/>
                  </a:lnTo>
                  <a:lnTo>
                    <a:pt x="150248" y="367081"/>
                  </a:lnTo>
                  <a:cubicBezTo>
                    <a:pt x="110327" y="367081"/>
                    <a:pt x="77834" y="334637"/>
                    <a:pt x="77834" y="294777"/>
                  </a:cubicBezTo>
                  <a:lnTo>
                    <a:pt x="77834" y="183541"/>
                  </a:lnTo>
                  <a:lnTo>
                    <a:pt x="77834" y="72304"/>
                  </a:lnTo>
                  <a:cubicBezTo>
                    <a:pt x="77834" y="32444"/>
                    <a:pt x="110327" y="0"/>
                    <a:pt x="150248" y="0"/>
                  </a:cubicBezTo>
                  <a:close/>
                </a:path>
              </a:pathLst>
            </a:custGeom>
            <a:solidFill>
              <a:srgbClr val="BC3649"/>
            </a:solidFill>
            <a:ln>
              <a:noFill/>
            </a:ln>
          </p:spPr>
        </p:sp>
        <p:sp>
          <p:nvSpPr>
            <p:cNvPr id="275" name="文本框 274"/>
            <p:cNvSpPr txBox="1"/>
            <p:nvPr/>
          </p:nvSpPr>
          <p:spPr>
            <a:xfrm>
              <a:off x="9605" y="7376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深度学习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453765" y="4311052"/>
            <a:ext cx="1097280" cy="724498"/>
            <a:chOff x="1495" y="8538"/>
            <a:chExt cx="1728" cy="1141"/>
          </a:xfrm>
        </p:grpSpPr>
        <p:sp>
          <p:nvSpPr>
            <p:cNvPr id="39" name="retro-abacus_73707"/>
            <p:cNvSpPr/>
            <p:nvPr/>
          </p:nvSpPr>
          <p:spPr bwMode="auto">
            <a:xfrm>
              <a:off x="2140" y="8538"/>
              <a:ext cx="628" cy="465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278945 h 440259"/>
                <a:gd name="T31" fmla="*/ 278945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88862 h 440259"/>
                <a:gd name="T45" fmla="*/ 88862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278945 h 440259"/>
                <a:gd name="T59" fmla="*/ 278945 h 440259"/>
                <a:gd name="T60" fmla="*/ 278945 h 440259"/>
                <a:gd name="T61" fmla="*/ 278945 h 440259"/>
                <a:gd name="T62" fmla="*/ 278945 h 440259"/>
                <a:gd name="T63" fmla="*/ 278945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278945 h 440259"/>
                <a:gd name="T71" fmla="*/ 278945 h 440259"/>
                <a:gd name="T72" fmla="*/ 278945 h 440259"/>
                <a:gd name="T73" fmla="*/ 278945 h 440259"/>
                <a:gd name="T74" fmla="*/ 278945 h 440259"/>
                <a:gd name="T75" fmla="*/ 278945 h 440259"/>
                <a:gd name="T76" fmla="*/ 278945 h 440259"/>
                <a:gd name="T77" fmla="*/ 278945 h 440259"/>
                <a:gd name="T78" fmla="*/ 278945 h 440259"/>
                <a:gd name="T79" fmla="*/ 278945 h 440259"/>
                <a:gd name="T80" fmla="*/ 278945 h 440259"/>
                <a:gd name="T81" fmla="*/ 278945 h 440259"/>
                <a:gd name="T82" fmla="*/ 278945 h 440259"/>
                <a:gd name="T83" fmla="*/ 278945 h 440259"/>
                <a:gd name="T84" fmla="*/ 278945 h 440259"/>
                <a:gd name="T85" fmla="*/ 278945 h 440259"/>
                <a:gd name="T86" fmla="*/ 278945 h 440259"/>
                <a:gd name="T87" fmla="*/ 278945 h 440259"/>
                <a:gd name="T88" fmla="*/ 278945 h 440259"/>
                <a:gd name="T89" fmla="*/ 278945 h 440259"/>
                <a:gd name="T90" fmla="*/ 278945 h 440259"/>
                <a:gd name="T91" fmla="*/ 278945 h 440259"/>
                <a:gd name="T92" fmla="*/ 278945 h 440259"/>
                <a:gd name="T93" fmla="*/ 278945 h 440259"/>
                <a:gd name="T94" fmla="*/ 278945 h 440259"/>
                <a:gd name="T95" fmla="*/ 278945 h 440259"/>
                <a:gd name="T96" fmla="*/ 278945 h 440259"/>
                <a:gd name="T97" fmla="*/ 278945 h 440259"/>
                <a:gd name="T98" fmla="*/ 278945 h 440259"/>
                <a:gd name="T99" fmla="*/ 278945 h 440259"/>
                <a:gd name="T100" fmla="*/ 278945 h 440259"/>
                <a:gd name="T10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48" h="2613">
                  <a:moveTo>
                    <a:pt x="2582" y="0"/>
                  </a:moveTo>
                  <a:lnTo>
                    <a:pt x="2362" y="0"/>
                  </a:lnTo>
                  <a:cubicBezTo>
                    <a:pt x="2325" y="0"/>
                    <a:pt x="2296" y="29"/>
                    <a:pt x="2296" y="66"/>
                  </a:cubicBezTo>
                  <a:lnTo>
                    <a:pt x="2296" y="386"/>
                  </a:lnTo>
                  <a:lnTo>
                    <a:pt x="1455" y="386"/>
                  </a:lnTo>
                  <a:lnTo>
                    <a:pt x="1455" y="361"/>
                  </a:lnTo>
                  <a:cubicBezTo>
                    <a:pt x="1455" y="261"/>
                    <a:pt x="1374" y="180"/>
                    <a:pt x="1275" y="180"/>
                  </a:cubicBezTo>
                  <a:lnTo>
                    <a:pt x="1272" y="180"/>
                  </a:lnTo>
                  <a:cubicBezTo>
                    <a:pt x="1173" y="180"/>
                    <a:pt x="1091" y="261"/>
                    <a:pt x="1091" y="361"/>
                  </a:cubicBezTo>
                  <a:lnTo>
                    <a:pt x="1091" y="386"/>
                  </a:lnTo>
                  <a:lnTo>
                    <a:pt x="918" y="386"/>
                  </a:lnTo>
                  <a:lnTo>
                    <a:pt x="918" y="361"/>
                  </a:lnTo>
                  <a:cubicBezTo>
                    <a:pt x="918" y="261"/>
                    <a:pt x="836" y="180"/>
                    <a:pt x="737" y="180"/>
                  </a:cubicBezTo>
                  <a:lnTo>
                    <a:pt x="734" y="180"/>
                  </a:lnTo>
                  <a:cubicBezTo>
                    <a:pt x="635" y="180"/>
                    <a:pt x="554" y="261"/>
                    <a:pt x="554" y="361"/>
                  </a:cubicBezTo>
                  <a:lnTo>
                    <a:pt x="554" y="386"/>
                  </a:lnTo>
                  <a:lnTo>
                    <a:pt x="353" y="386"/>
                  </a:lnTo>
                  <a:lnTo>
                    <a:pt x="353" y="66"/>
                  </a:lnTo>
                  <a:cubicBezTo>
                    <a:pt x="353" y="29"/>
                    <a:pt x="323" y="0"/>
                    <a:pt x="286" y="0"/>
                  </a:cubicBezTo>
                  <a:lnTo>
                    <a:pt x="67" y="0"/>
                  </a:lnTo>
                  <a:cubicBezTo>
                    <a:pt x="30" y="0"/>
                    <a:pt x="0" y="29"/>
                    <a:pt x="0" y="66"/>
                  </a:cubicBezTo>
                  <a:lnTo>
                    <a:pt x="0" y="2546"/>
                  </a:lnTo>
                  <a:cubicBezTo>
                    <a:pt x="0" y="2583"/>
                    <a:pt x="30" y="2613"/>
                    <a:pt x="67" y="2613"/>
                  </a:cubicBezTo>
                  <a:lnTo>
                    <a:pt x="286" y="2613"/>
                  </a:lnTo>
                  <a:cubicBezTo>
                    <a:pt x="323" y="2613"/>
                    <a:pt x="353" y="2583"/>
                    <a:pt x="353" y="2546"/>
                  </a:cubicBezTo>
                  <a:lnTo>
                    <a:pt x="353" y="2226"/>
                  </a:lnTo>
                  <a:lnTo>
                    <a:pt x="496" y="2226"/>
                  </a:lnTo>
                  <a:lnTo>
                    <a:pt x="496" y="2259"/>
                  </a:lnTo>
                  <a:cubicBezTo>
                    <a:pt x="496" y="2358"/>
                    <a:pt x="577" y="2440"/>
                    <a:pt x="676" y="2440"/>
                  </a:cubicBezTo>
                  <a:lnTo>
                    <a:pt x="679" y="2440"/>
                  </a:lnTo>
                  <a:cubicBezTo>
                    <a:pt x="778" y="2440"/>
                    <a:pt x="860" y="2358"/>
                    <a:pt x="860" y="2259"/>
                  </a:cubicBezTo>
                  <a:lnTo>
                    <a:pt x="860" y="2226"/>
                  </a:lnTo>
                  <a:lnTo>
                    <a:pt x="1033" y="2226"/>
                  </a:lnTo>
                  <a:lnTo>
                    <a:pt x="1033" y="2259"/>
                  </a:lnTo>
                  <a:cubicBezTo>
                    <a:pt x="1033" y="2358"/>
                    <a:pt x="1115" y="2440"/>
                    <a:pt x="1214" y="2440"/>
                  </a:cubicBezTo>
                  <a:lnTo>
                    <a:pt x="1217" y="2440"/>
                  </a:lnTo>
                  <a:cubicBezTo>
                    <a:pt x="1316" y="2440"/>
                    <a:pt x="1397" y="2358"/>
                    <a:pt x="1397" y="2259"/>
                  </a:cubicBezTo>
                  <a:lnTo>
                    <a:pt x="1397" y="2226"/>
                  </a:lnTo>
                  <a:lnTo>
                    <a:pt x="2296" y="2226"/>
                  </a:lnTo>
                  <a:lnTo>
                    <a:pt x="2296" y="2546"/>
                  </a:lnTo>
                  <a:cubicBezTo>
                    <a:pt x="2296" y="2583"/>
                    <a:pt x="2325" y="2613"/>
                    <a:pt x="2362" y="2613"/>
                  </a:cubicBezTo>
                  <a:lnTo>
                    <a:pt x="2582" y="2613"/>
                  </a:lnTo>
                  <a:cubicBezTo>
                    <a:pt x="2619" y="2613"/>
                    <a:pt x="2648" y="2583"/>
                    <a:pt x="2648" y="2546"/>
                  </a:cubicBezTo>
                  <a:lnTo>
                    <a:pt x="2648" y="66"/>
                  </a:lnTo>
                  <a:cubicBezTo>
                    <a:pt x="2648" y="29"/>
                    <a:pt x="2619" y="0"/>
                    <a:pt x="2582" y="0"/>
                  </a:cubicBezTo>
                  <a:close/>
                  <a:moveTo>
                    <a:pt x="553" y="520"/>
                  </a:moveTo>
                  <a:lnTo>
                    <a:pt x="553" y="559"/>
                  </a:lnTo>
                  <a:cubicBezTo>
                    <a:pt x="553" y="659"/>
                    <a:pt x="635" y="740"/>
                    <a:pt x="734" y="740"/>
                  </a:cubicBezTo>
                  <a:lnTo>
                    <a:pt x="737" y="740"/>
                  </a:lnTo>
                  <a:cubicBezTo>
                    <a:pt x="836" y="740"/>
                    <a:pt x="918" y="659"/>
                    <a:pt x="918" y="559"/>
                  </a:cubicBezTo>
                  <a:lnTo>
                    <a:pt x="918" y="520"/>
                  </a:lnTo>
                  <a:lnTo>
                    <a:pt x="1091" y="520"/>
                  </a:lnTo>
                  <a:lnTo>
                    <a:pt x="1091" y="559"/>
                  </a:lnTo>
                  <a:cubicBezTo>
                    <a:pt x="1091" y="659"/>
                    <a:pt x="1172" y="740"/>
                    <a:pt x="1272" y="740"/>
                  </a:cubicBezTo>
                  <a:lnTo>
                    <a:pt x="1275" y="740"/>
                  </a:lnTo>
                  <a:cubicBezTo>
                    <a:pt x="1374" y="740"/>
                    <a:pt x="1455" y="659"/>
                    <a:pt x="1455" y="559"/>
                  </a:cubicBezTo>
                  <a:lnTo>
                    <a:pt x="1455" y="520"/>
                  </a:lnTo>
                  <a:lnTo>
                    <a:pt x="2296" y="520"/>
                  </a:lnTo>
                  <a:lnTo>
                    <a:pt x="2296" y="1240"/>
                  </a:lnTo>
                  <a:lnTo>
                    <a:pt x="2051" y="1240"/>
                  </a:lnTo>
                  <a:lnTo>
                    <a:pt x="2051" y="1188"/>
                  </a:lnTo>
                  <a:cubicBezTo>
                    <a:pt x="2051" y="1088"/>
                    <a:pt x="1970" y="1007"/>
                    <a:pt x="1870" y="1007"/>
                  </a:cubicBezTo>
                  <a:lnTo>
                    <a:pt x="1868" y="1007"/>
                  </a:lnTo>
                  <a:cubicBezTo>
                    <a:pt x="1768" y="1007"/>
                    <a:pt x="1687" y="1088"/>
                    <a:pt x="1687" y="1188"/>
                  </a:cubicBezTo>
                  <a:lnTo>
                    <a:pt x="1687" y="1240"/>
                  </a:lnTo>
                  <a:lnTo>
                    <a:pt x="1513" y="1240"/>
                  </a:lnTo>
                  <a:lnTo>
                    <a:pt x="1513" y="1188"/>
                  </a:lnTo>
                  <a:cubicBezTo>
                    <a:pt x="1513" y="1088"/>
                    <a:pt x="1432" y="1007"/>
                    <a:pt x="1332" y="1007"/>
                  </a:cubicBezTo>
                  <a:lnTo>
                    <a:pt x="1330" y="1007"/>
                  </a:lnTo>
                  <a:cubicBezTo>
                    <a:pt x="1230" y="1007"/>
                    <a:pt x="1149" y="1088"/>
                    <a:pt x="1149" y="1188"/>
                  </a:cubicBezTo>
                  <a:lnTo>
                    <a:pt x="1149" y="1240"/>
                  </a:lnTo>
                  <a:lnTo>
                    <a:pt x="353" y="1240"/>
                  </a:lnTo>
                  <a:lnTo>
                    <a:pt x="353" y="520"/>
                  </a:lnTo>
                  <a:lnTo>
                    <a:pt x="553" y="520"/>
                  </a:lnTo>
                  <a:close/>
                  <a:moveTo>
                    <a:pt x="1397" y="2093"/>
                  </a:moveTo>
                  <a:lnTo>
                    <a:pt x="1397" y="2060"/>
                  </a:lnTo>
                  <a:cubicBezTo>
                    <a:pt x="1397" y="1961"/>
                    <a:pt x="1316" y="1880"/>
                    <a:pt x="1217" y="1880"/>
                  </a:cubicBezTo>
                  <a:lnTo>
                    <a:pt x="1214" y="1880"/>
                  </a:lnTo>
                  <a:cubicBezTo>
                    <a:pt x="1115" y="1880"/>
                    <a:pt x="1033" y="1961"/>
                    <a:pt x="1033" y="2060"/>
                  </a:cubicBezTo>
                  <a:lnTo>
                    <a:pt x="1033" y="2093"/>
                  </a:lnTo>
                  <a:lnTo>
                    <a:pt x="860" y="2093"/>
                  </a:lnTo>
                  <a:lnTo>
                    <a:pt x="860" y="2060"/>
                  </a:lnTo>
                  <a:cubicBezTo>
                    <a:pt x="860" y="1961"/>
                    <a:pt x="778" y="1880"/>
                    <a:pt x="679" y="1880"/>
                  </a:cubicBezTo>
                  <a:lnTo>
                    <a:pt x="676" y="1880"/>
                  </a:lnTo>
                  <a:cubicBezTo>
                    <a:pt x="577" y="1880"/>
                    <a:pt x="496" y="1961"/>
                    <a:pt x="496" y="2060"/>
                  </a:cubicBezTo>
                  <a:lnTo>
                    <a:pt x="496" y="2093"/>
                  </a:lnTo>
                  <a:lnTo>
                    <a:pt x="353" y="2093"/>
                  </a:lnTo>
                  <a:lnTo>
                    <a:pt x="353" y="1373"/>
                  </a:lnTo>
                  <a:lnTo>
                    <a:pt x="1149" y="1373"/>
                  </a:lnTo>
                  <a:lnTo>
                    <a:pt x="1149" y="1386"/>
                  </a:lnTo>
                  <a:cubicBezTo>
                    <a:pt x="1149" y="1486"/>
                    <a:pt x="1230" y="1567"/>
                    <a:pt x="1330" y="1567"/>
                  </a:cubicBezTo>
                  <a:lnTo>
                    <a:pt x="1332" y="1567"/>
                  </a:lnTo>
                  <a:cubicBezTo>
                    <a:pt x="1432" y="1567"/>
                    <a:pt x="1513" y="1486"/>
                    <a:pt x="1513" y="1386"/>
                  </a:cubicBezTo>
                  <a:lnTo>
                    <a:pt x="1513" y="1373"/>
                  </a:lnTo>
                  <a:lnTo>
                    <a:pt x="1687" y="1373"/>
                  </a:lnTo>
                  <a:lnTo>
                    <a:pt x="1687" y="1386"/>
                  </a:lnTo>
                  <a:cubicBezTo>
                    <a:pt x="1687" y="1486"/>
                    <a:pt x="1768" y="1567"/>
                    <a:pt x="1868" y="1567"/>
                  </a:cubicBezTo>
                  <a:lnTo>
                    <a:pt x="1870" y="1567"/>
                  </a:lnTo>
                  <a:cubicBezTo>
                    <a:pt x="1970" y="1567"/>
                    <a:pt x="2051" y="1486"/>
                    <a:pt x="2051" y="1386"/>
                  </a:cubicBezTo>
                  <a:lnTo>
                    <a:pt x="2051" y="1373"/>
                  </a:lnTo>
                  <a:lnTo>
                    <a:pt x="2296" y="1373"/>
                  </a:lnTo>
                  <a:lnTo>
                    <a:pt x="2296" y="2093"/>
                  </a:lnTo>
                  <a:lnTo>
                    <a:pt x="1397" y="2093"/>
                  </a:lnTo>
                  <a:close/>
                </a:path>
              </a:pathLst>
            </a:custGeom>
            <a:solidFill>
              <a:srgbClr val="BC3649"/>
            </a:solidFill>
            <a:ln>
              <a:noFill/>
            </a:ln>
          </p:spPr>
        </p:sp>
        <p:sp>
          <p:nvSpPr>
            <p:cNvPr id="108" name="文本框 107"/>
            <p:cNvSpPr txBox="1"/>
            <p:nvPr/>
          </p:nvSpPr>
          <p:spPr>
            <a:xfrm>
              <a:off x="1495" y="9099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编程框架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508500" y="4311052"/>
            <a:ext cx="709295" cy="724498"/>
            <a:chOff x="11753" y="8538"/>
            <a:chExt cx="1117" cy="1141"/>
          </a:xfrm>
        </p:grpSpPr>
        <p:sp>
          <p:nvSpPr>
            <p:cNvPr id="38" name="retro-abacus_73707"/>
            <p:cNvSpPr/>
            <p:nvPr/>
          </p:nvSpPr>
          <p:spPr bwMode="auto">
            <a:xfrm>
              <a:off x="11998" y="8538"/>
              <a:ext cx="628" cy="465"/>
            </a:xfrm>
            <a:custGeom>
              <a:avLst/>
              <a:gdLst>
                <a:gd name="T0" fmla="*/ 432 w 5052"/>
                <a:gd name="T1" fmla="*/ 0 h 6493"/>
                <a:gd name="T2" fmla="*/ 0 w 5052"/>
                <a:gd name="T3" fmla="*/ 6061 h 6493"/>
                <a:gd name="T4" fmla="*/ 4619 w 5052"/>
                <a:gd name="T5" fmla="*/ 6493 h 6493"/>
                <a:gd name="T6" fmla="*/ 5052 w 5052"/>
                <a:gd name="T7" fmla="*/ 433 h 6493"/>
                <a:gd name="T8" fmla="*/ 613 w 5052"/>
                <a:gd name="T9" fmla="*/ 1036 h 6493"/>
                <a:gd name="T10" fmla="*/ 4116 w 5052"/>
                <a:gd name="T11" fmla="*/ 713 h 6493"/>
                <a:gd name="T12" fmla="*/ 4439 w 5052"/>
                <a:gd name="T13" fmla="*/ 1512 h 6493"/>
                <a:gd name="T14" fmla="*/ 935 w 5052"/>
                <a:gd name="T15" fmla="*/ 1835 h 6493"/>
                <a:gd name="T16" fmla="*/ 613 w 5052"/>
                <a:gd name="T17" fmla="*/ 1036 h 6493"/>
                <a:gd name="T18" fmla="*/ 1912 w 5052"/>
                <a:gd name="T19" fmla="*/ 5734 h 6493"/>
                <a:gd name="T20" fmla="*/ 1673 w 5052"/>
                <a:gd name="T21" fmla="*/ 5734 h 6493"/>
                <a:gd name="T22" fmla="*/ 1077 w 5052"/>
                <a:gd name="T23" fmla="*/ 5734 h 6493"/>
                <a:gd name="T24" fmla="*/ 838 w 5052"/>
                <a:gd name="T25" fmla="*/ 5734 h 6493"/>
                <a:gd name="T26" fmla="*/ 1136 w 5052"/>
                <a:gd name="T27" fmla="*/ 5197 h 6493"/>
                <a:gd name="T28" fmla="*/ 838 w 5052"/>
                <a:gd name="T29" fmla="*/ 4660 h 6493"/>
                <a:gd name="T30" fmla="*/ 1375 w 5052"/>
                <a:gd name="T31" fmla="*/ 4958 h 6493"/>
                <a:gd name="T32" fmla="*/ 1912 w 5052"/>
                <a:gd name="T33" fmla="*/ 4660 h 6493"/>
                <a:gd name="T34" fmla="*/ 1614 w 5052"/>
                <a:gd name="T35" fmla="*/ 5197 h 6493"/>
                <a:gd name="T36" fmla="*/ 1966 w 5052"/>
                <a:gd name="T37" fmla="*/ 3435 h 6493"/>
                <a:gd name="T38" fmla="*/ 1544 w 5052"/>
                <a:gd name="T39" fmla="*/ 3856 h 6493"/>
                <a:gd name="T40" fmla="*/ 1206 w 5052"/>
                <a:gd name="T41" fmla="*/ 3856 h 6493"/>
                <a:gd name="T42" fmla="*/ 784 w 5052"/>
                <a:gd name="T43" fmla="*/ 3435 h 6493"/>
                <a:gd name="T44" fmla="*/ 784 w 5052"/>
                <a:gd name="T45" fmla="*/ 3097 h 6493"/>
                <a:gd name="T46" fmla="*/ 1206 w 5052"/>
                <a:gd name="T47" fmla="*/ 2675 h 6493"/>
                <a:gd name="T48" fmla="*/ 1544 w 5052"/>
                <a:gd name="T49" fmla="*/ 2675 h 6493"/>
                <a:gd name="T50" fmla="*/ 1966 w 5052"/>
                <a:gd name="T51" fmla="*/ 3097 h 6493"/>
                <a:gd name="T52" fmla="*/ 1966 w 5052"/>
                <a:gd name="T53" fmla="*/ 3435 h 6493"/>
                <a:gd name="T54" fmla="*/ 3102 w 5052"/>
                <a:gd name="T55" fmla="*/ 5772 h 6493"/>
                <a:gd name="T56" fmla="*/ 3937 w 5052"/>
                <a:gd name="T57" fmla="*/ 4698 h 6493"/>
                <a:gd name="T58" fmla="*/ 4176 w 5052"/>
                <a:gd name="T59" fmla="*/ 4937 h 6493"/>
                <a:gd name="T60" fmla="*/ 3221 w 5052"/>
                <a:gd name="T61" fmla="*/ 5822 h 6493"/>
                <a:gd name="T62" fmla="*/ 3228 w 5052"/>
                <a:gd name="T63" fmla="*/ 4573 h 6493"/>
                <a:gd name="T64" fmla="*/ 3228 w 5052"/>
                <a:gd name="T65" fmla="*/ 4986 h 6493"/>
                <a:gd name="T66" fmla="*/ 4134 w 5052"/>
                <a:gd name="T67" fmla="*/ 5822 h 6493"/>
                <a:gd name="T68" fmla="*/ 4134 w 5052"/>
                <a:gd name="T69" fmla="*/ 5408 h 6493"/>
                <a:gd name="T70" fmla="*/ 4134 w 5052"/>
                <a:gd name="T71" fmla="*/ 5822 h 6493"/>
                <a:gd name="T72" fmla="*/ 3090 w 5052"/>
                <a:gd name="T73" fmla="*/ 3435 h 6493"/>
                <a:gd name="T74" fmla="*/ 3090 w 5052"/>
                <a:gd name="T75" fmla="*/ 3097 h 6493"/>
                <a:gd name="T76" fmla="*/ 4441 w 5052"/>
                <a:gd name="T77" fmla="*/ 3266 h 6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52" h="6493">
                  <a:moveTo>
                    <a:pt x="4619" y="0"/>
                  </a:moveTo>
                  <a:lnTo>
                    <a:pt x="432" y="0"/>
                  </a:lnTo>
                  <a:cubicBezTo>
                    <a:pt x="194" y="0"/>
                    <a:pt x="0" y="194"/>
                    <a:pt x="0" y="433"/>
                  </a:cubicBezTo>
                  <a:lnTo>
                    <a:pt x="0" y="6061"/>
                  </a:lnTo>
                  <a:cubicBezTo>
                    <a:pt x="0" y="6299"/>
                    <a:pt x="194" y="6493"/>
                    <a:pt x="432" y="6493"/>
                  </a:cubicBezTo>
                  <a:lnTo>
                    <a:pt x="4619" y="6493"/>
                  </a:lnTo>
                  <a:cubicBezTo>
                    <a:pt x="4858" y="6493"/>
                    <a:pt x="5052" y="6299"/>
                    <a:pt x="5052" y="6061"/>
                  </a:cubicBezTo>
                  <a:lnTo>
                    <a:pt x="5052" y="433"/>
                  </a:lnTo>
                  <a:cubicBezTo>
                    <a:pt x="5052" y="194"/>
                    <a:pt x="4858" y="0"/>
                    <a:pt x="4619" y="0"/>
                  </a:cubicBezTo>
                  <a:close/>
                  <a:moveTo>
                    <a:pt x="613" y="1036"/>
                  </a:moveTo>
                  <a:cubicBezTo>
                    <a:pt x="613" y="858"/>
                    <a:pt x="757" y="713"/>
                    <a:pt x="935" y="713"/>
                  </a:cubicBezTo>
                  <a:lnTo>
                    <a:pt x="4116" y="713"/>
                  </a:lnTo>
                  <a:cubicBezTo>
                    <a:pt x="4295" y="713"/>
                    <a:pt x="4439" y="858"/>
                    <a:pt x="4439" y="1036"/>
                  </a:cubicBezTo>
                  <a:lnTo>
                    <a:pt x="4439" y="1512"/>
                  </a:lnTo>
                  <a:cubicBezTo>
                    <a:pt x="4439" y="1690"/>
                    <a:pt x="4295" y="1835"/>
                    <a:pt x="4116" y="1835"/>
                  </a:cubicBezTo>
                  <a:lnTo>
                    <a:pt x="935" y="1835"/>
                  </a:lnTo>
                  <a:cubicBezTo>
                    <a:pt x="757" y="1835"/>
                    <a:pt x="613" y="1690"/>
                    <a:pt x="613" y="1512"/>
                  </a:cubicBezTo>
                  <a:lnTo>
                    <a:pt x="613" y="1036"/>
                  </a:lnTo>
                  <a:close/>
                  <a:moveTo>
                    <a:pt x="1912" y="5496"/>
                  </a:moveTo>
                  <a:cubicBezTo>
                    <a:pt x="1978" y="5562"/>
                    <a:pt x="1978" y="5668"/>
                    <a:pt x="1912" y="5734"/>
                  </a:cubicBezTo>
                  <a:cubicBezTo>
                    <a:pt x="1879" y="5767"/>
                    <a:pt x="1836" y="5784"/>
                    <a:pt x="1793" y="5784"/>
                  </a:cubicBezTo>
                  <a:cubicBezTo>
                    <a:pt x="1750" y="5784"/>
                    <a:pt x="1706" y="5767"/>
                    <a:pt x="1673" y="5734"/>
                  </a:cubicBezTo>
                  <a:lnTo>
                    <a:pt x="1375" y="5436"/>
                  </a:lnTo>
                  <a:lnTo>
                    <a:pt x="1077" y="5734"/>
                  </a:lnTo>
                  <a:cubicBezTo>
                    <a:pt x="1044" y="5767"/>
                    <a:pt x="1001" y="5784"/>
                    <a:pt x="957" y="5784"/>
                  </a:cubicBezTo>
                  <a:cubicBezTo>
                    <a:pt x="914" y="5784"/>
                    <a:pt x="871" y="5767"/>
                    <a:pt x="838" y="5734"/>
                  </a:cubicBezTo>
                  <a:cubicBezTo>
                    <a:pt x="772" y="5668"/>
                    <a:pt x="772" y="5562"/>
                    <a:pt x="838" y="5496"/>
                  </a:cubicBezTo>
                  <a:lnTo>
                    <a:pt x="1136" y="5197"/>
                  </a:lnTo>
                  <a:lnTo>
                    <a:pt x="838" y="4899"/>
                  </a:lnTo>
                  <a:cubicBezTo>
                    <a:pt x="772" y="4833"/>
                    <a:pt x="772" y="4726"/>
                    <a:pt x="838" y="4660"/>
                  </a:cubicBezTo>
                  <a:cubicBezTo>
                    <a:pt x="904" y="4594"/>
                    <a:pt x="1011" y="4594"/>
                    <a:pt x="1077" y="4660"/>
                  </a:cubicBezTo>
                  <a:lnTo>
                    <a:pt x="1375" y="4958"/>
                  </a:lnTo>
                  <a:lnTo>
                    <a:pt x="1673" y="4660"/>
                  </a:lnTo>
                  <a:cubicBezTo>
                    <a:pt x="1739" y="4594"/>
                    <a:pt x="1846" y="4594"/>
                    <a:pt x="1912" y="4660"/>
                  </a:cubicBezTo>
                  <a:cubicBezTo>
                    <a:pt x="1978" y="4726"/>
                    <a:pt x="1978" y="4833"/>
                    <a:pt x="1912" y="4899"/>
                  </a:cubicBezTo>
                  <a:lnTo>
                    <a:pt x="1614" y="5197"/>
                  </a:lnTo>
                  <a:lnTo>
                    <a:pt x="1912" y="5496"/>
                  </a:lnTo>
                  <a:close/>
                  <a:moveTo>
                    <a:pt x="1966" y="3435"/>
                  </a:moveTo>
                  <a:lnTo>
                    <a:pt x="1544" y="3435"/>
                  </a:lnTo>
                  <a:lnTo>
                    <a:pt x="1544" y="3856"/>
                  </a:lnTo>
                  <a:cubicBezTo>
                    <a:pt x="1544" y="3950"/>
                    <a:pt x="1468" y="4025"/>
                    <a:pt x="1375" y="4025"/>
                  </a:cubicBezTo>
                  <a:cubicBezTo>
                    <a:pt x="1282" y="4025"/>
                    <a:pt x="1206" y="3950"/>
                    <a:pt x="1206" y="3856"/>
                  </a:cubicBezTo>
                  <a:lnTo>
                    <a:pt x="1206" y="3435"/>
                  </a:lnTo>
                  <a:lnTo>
                    <a:pt x="784" y="3435"/>
                  </a:lnTo>
                  <a:cubicBezTo>
                    <a:pt x="691" y="3435"/>
                    <a:pt x="615" y="3359"/>
                    <a:pt x="615" y="3266"/>
                  </a:cubicBezTo>
                  <a:cubicBezTo>
                    <a:pt x="615" y="3172"/>
                    <a:pt x="691" y="3097"/>
                    <a:pt x="784" y="3097"/>
                  </a:cubicBezTo>
                  <a:lnTo>
                    <a:pt x="1206" y="3097"/>
                  </a:lnTo>
                  <a:lnTo>
                    <a:pt x="1206" y="2675"/>
                  </a:lnTo>
                  <a:cubicBezTo>
                    <a:pt x="1206" y="2582"/>
                    <a:pt x="1282" y="2506"/>
                    <a:pt x="1375" y="2506"/>
                  </a:cubicBezTo>
                  <a:cubicBezTo>
                    <a:pt x="1468" y="2506"/>
                    <a:pt x="1544" y="2582"/>
                    <a:pt x="1544" y="2675"/>
                  </a:cubicBezTo>
                  <a:lnTo>
                    <a:pt x="1544" y="3097"/>
                  </a:lnTo>
                  <a:lnTo>
                    <a:pt x="1966" y="3097"/>
                  </a:lnTo>
                  <a:cubicBezTo>
                    <a:pt x="2059" y="3097"/>
                    <a:pt x="2135" y="3172"/>
                    <a:pt x="2135" y="3266"/>
                  </a:cubicBezTo>
                  <a:cubicBezTo>
                    <a:pt x="2135" y="3359"/>
                    <a:pt x="2059" y="3435"/>
                    <a:pt x="1966" y="3435"/>
                  </a:cubicBezTo>
                  <a:close/>
                  <a:moveTo>
                    <a:pt x="3221" y="5822"/>
                  </a:moveTo>
                  <a:cubicBezTo>
                    <a:pt x="3178" y="5822"/>
                    <a:pt x="3134" y="5805"/>
                    <a:pt x="3102" y="5772"/>
                  </a:cubicBezTo>
                  <a:cubicBezTo>
                    <a:pt x="3036" y="5707"/>
                    <a:pt x="3036" y="5600"/>
                    <a:pt x="3102" y="5534"/>
                  </a:cubicBezTo>
                  <a:lnTo>
                    <a:pt x="3937" y="4698"/>
                  </a:lnTo>
                  <a:cubicBezTo>
                    <a:pt x="4003" y="4632"/>
                    <a:pt x="4110" y="4632"/>
                    <a:pt x="4176" y="4698"/>
                  </a:cubicBezTo>
                  <a:cubicBezTo>
                    <a:pt x="4242" y="4764"/>
                    <a:pt x="4242" y="4871"/>
                    <a:pt x="4176" y="4937"/>
                  </a:cubicBezTo>
                  <a:lnTo>
                    <a:pt x="3340" y="5772"/>
                  </a:lnTo>
                  <a:cubicBezTo>
                    <a:pt x="3307" y="5805"/>
                    <a:pt x="3264" y="5822"/>
                    <a:pt x="3221" y="5822"/>
                  </a:cubicBezTo>
                  <a:close/>
                  <a:moveTo>
                    <a:pt x="3021" y="4779"/>
                  </a:moveTo>
                  <a:cubicBezTo>
                    <a:pt x="3021" y="4665"/>
                    <a:pt x="3113" y="4573"/>
                    <a:pt x="3228" y="4573"/>
                  </a:cubicBezTo>
                  <a:cubicBezTo>
                    <a:pt x="3342" y="4573"/>
                    <a:pt x="3434" y="4665"/>
                    <a:pt x="3434" y="4779"/>
                  </a:cubicBezTo>
                  <a:cubicBezTo>
                    <a:pt x="3434" y="4894"/>
                    <a:pt x="3342" y="4986"/>
                    <a:pt x="3228" y="4986"/>
                  </a:cubicBezTo>
                  <a:cubicBezTo>
                    <a:pt x="3113" y="4986"/>
                    <a:pt x="3021" y="4894"/>
                    <a:pt x="3021" y="4779"/>
                  </a:cubicBezTo>
                  <a:close/>
                  <a:moveTo>
                    <a:pt x="4134" y="5822"/>
                  </a:moveTo>
                  <a:cubicBezTo>
                    <a:pt x="4020" y="5822"/>
                    <a:pt x="3927" y="5729"/>
                    <a:pt x="3927" y="5615"/>
                  </a:cubicBezTo>
                  <a:cubicBezTo>
                    <a:pt x="3927" y="5501"/>
                    <a:pt x="4020" y="5408"/>
                    <a:pt x="4134" y="5408"/>
                  </a:cubicBezTo>
                  <a:cubicBezTo>
                    <a:pt x="4249" y="5408"/>
                    <a:pt x="4341" y="5501"/>
                    <a:pt x="4341" y="5615"/>
                  </a:cubicBezTo>
                  <a:cubicBezTo>
                    <a:pt x="4341" y="5729"/>
                    <a:pt x="4249" y="5822"/>
                    <a:pt x="4134" y="5822"/>
                  </a:cubicBezTo>
                  <a:close/>
                  <a:moveTo>
                    <a:pt x="4272" y="3435"/>
                  </a:moveTo>
                  <a:lnTo>
                    <a:pt x="3090" y="3435"/>
                  </a:lnTo>
                  <a:cubicBezTo>
                    <a:pt x="2997" y="3435"/>
                    <a:pt x="2921" y="3359"/>
                    <a:pt x="2921" y="3266"/>
                  </a:cubicBezTo>
                  <a:cubicBezTo>
                    <a:pt x="2921" y="3172"/>
                    <a:pt x="2997" y="3097"/>
                    <a:pt x="3090" y="3097"/>
                  </a:cubicBezTo>
                  <a:lnTo>
                    <a:pt x="4272" y="3097"/>
                  </a:lnTo>
                  <a:cubicBezTo>
                    <a:pt x="4365" y="3097"/>
                    <a:pt x="4441" y="3172"/>
                    <a:pt x="4441" y="3266"/>
                  </a:cubicBezTo>
                  <a:cubicBezTo>
                    <a:pt x="4441" y="3359"/>
                    <a:pt x="4365" y="3435"/>
                    <a:pt x="4272" y="3435"/>
                  </a:cubicBezTo>
                  <a:close/>
                </a:path>
              </a:pathLst>
            </a:custGeom>
            <a:solidFill>
              <a:srgbClr val="BC3649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11753" y="9099"/>
              <a:ext cx="1117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Bang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045585" y="3362325"/>
            <a:ext cx="820420" cy="878840"/>
            <a:chOff x="6439" y="5295"/>
            <a:chExt cx="1292" cy="1384"/>
          </a:xfrm>
        </p:grpSpPr>
        <p:cxnSp>
          <p:nvCxnSpPr>
            <p:cNvPr id="13" name="肘形连接符 12"/>
            <p:cNvCxnSpPr/>
            <p:nvPr/>
          </p:nvCxnSpPr>
          <p:spPr>
            <a:xfrm rot="10800000" flipV="1">
              <a:off x="6439" y="6025"/>
              <a:ext cx="1292" cy="654"/>
            </a:xfrm>
            <a:prstGeom prst="bentConnector3">
              <a:avLst>
                <a:gd name="adj1" fmla="val 100232"/>
              </a:avLst>
            </a:prstGeom>
            <a:noFill/>
            <a:ln w="28575" cap="flat" cmpd="sng">
              <a:solidFill>
                <a:srgbClr val="BC3649"/>
              </a:solidFill>
              <a:prstDash val="solid"/>
              <a:round/>
              <a:tailEnd type="triangle"/>
            </a:ln>
            <a:effectLst/>
          </p:spPr>
        </p:cxnSp>
        <p:cxnSp>
          <p:nvCxnSpPr>
            <p:cNvPr id="14" name="直接连接符 13"/>
            <p:cNvCxnSpPr/>
            <p:nvPr/>
          </p:nvCxnSpPr>
          <p:spPr>
            <a:xfrm>
              <a:off x="7731" y="6022"/>
              <a:ext cx="0" cy="650"/>
            </a:xfrm>
            <a:prstGeom prst="line">
              <a:avLst/>
            </a:prstGeom>
            <a:noFill/>
            <a:ln w="28575" cap="flat" cmpd="sng">
              <a:solidFill>
                <a:srgbClr val="BC3649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5" name="直接连接符 14"/>
            <p:cNvCxnSpPr>
              <a:stCxn id="44" idx="2"/>
            </p:cNvCxnSpPr>
            <p:nvPr/>
          </p:nvCxnSpPr>
          <p:spPr>
            <a:xfrm flipH="1">
              <a:off x="7025" y="5295"/>
              <a:ext cx="2" cy="740"/>
            </a:xfrm>
            <a:prstGeom prst="line">
              <a:avLst/>
            </a:prstGeom>
            <a:noFill/>
            <a:ln w="28575" cap="flat" cmpd="sng">
              <a:solidFill>
                <a:srgbClr val="BC364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9" name="文本框 18"/>
          <p:cNvSpPr txBox="1"/>
          <p:nvPr/>
        </p:nvSpPr>
        <p:spPr>
          <a:xfrm>
            <a:off x="5276850" y="468249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平台架构</a:t>
            </a: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5801995" y="3362325"/>
            <a:ext cx="7620" cy="901700"/>
          </a:xfrm>
          <a:prstGeom prst="line">
            <a:avLst/>
          </a:prstGeom>
          <a:noFill/>
          <a:ln w="28575" cap="flat" cmpd="sng">
            <a:solidFill>
              <a:srgbClr val="BC3649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1" name="组合 20"/>
          <p:cNvGrpSpPr/>
          <p:nvPr/>
        </p:nvGrpSpPr>
        <p:grpSpPr>
          <a:xfrm>
            <a:off x="6760210" y="3355975"/>
            <a:ext cx="820420" cy="878840"/>
            <a:chOff x="6439" y="5295"/>
            <a:chExt cx="1292" cy="1384"/>
          </a:xfrm>
        </p:grpSpPr>
        <p:cxnSp>
          <p:nvCxnSpPr>
            <p:cNvPr id="22" name="肘形连接符 21"/>
            <p:cNvCxnSpPr/>
            <p:nvPr/>
          </p:nvCxnSpPr>
          <p:spPr>
            <a:xfrm rot="10800000" flipV="1">
              <a:off x="6439" y="6025"/>
              <a:ext cx="1292" cy="654"/>
            </a:xfrm>
            <a:prstGeom prst="bentConnector3">
              <a:avLst>
                <a:gd name="adj1" fmla="val 100232"/>
              </a:avLst>
            </a:prstGeom>
            <a:noFill/>
            <a:ln w="28575" cap="flat" cmpd="sng">
              <a:solidFill>
                <a:srgbClr val="BC3649"/>
              </a:solidFill>
              <a:prstDash val="solid"/>
              <a:round/>
              <a:tailEnd type="triangle"/>
            </a:ln>
            <a:effectLst/>
          </p:spPr>
        </p:cxnSp>
        <p:cxnSp>
          <p:nvCxnSpPr>
            <p:cNvPr id="23" name="直接连接符 22"/>
            <p:cNvCxnSpPr/>
            <p:nvPr/>
          </p:nvCxnSpPr>
          <p:spPr>
            <a:xfrm>
              <a:off x="7731" y="6022"/>
              <a:ext cx="0" cy="650"/>
            </a:xfrm>
            <a:prstGeom prst="line">
              <a:avLst/>
            </a:prstGeom>
            <a:noFill/>
            <a:ln w="28575" cap="flat" cmpd="sng">
              <a:solidFill>
                <a:srgbClr val="BC3649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4" name="直接连接符 23"/>
            <p:cNvCxnSpPr/>
            <p:nvPr/>
          </p:nvCxnSpPr>
          <p:spPr>
            <a:xfrm flipH="1">
              <a:off x="7025" y="5295"/>
              <a:ext cx="2" cy="740"/>
            </a:xfrm>
            <a:prstGeom prst="line">
              <a:avLst/>
            </a:prstGeom>
            <a:noFill/>
            <a:ln w="28575" cap="flat" cmpd="sng">
              <a:solidFill>
                <a:srgbClr val="BC364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5" name="old-computer-screen-and-keyboard_77334"/>
          <p:cNvSpPr/>
          <p:nvPr/>
        </p:nvSpPr>
        <p:spPr bwMode="auto">
          <a:xfrm>
            <a:off x="5606699" y="4311036"/>
            <a:ext cx="398466" cy="295119"/>
          </a:xfrm>
          <a:custGeom>
            <a:avLst/>
            <a:gdLst>
              <a:gd name="connsiteX0" fmla="*/ 77343 w 606580"/>
              <a:gd name="connsiteY0" fmla="*/ 537652 h 605592"/>
              <a:gd name="connsiteX1" fmla="*/ 64994 w 606580"/>
              <a:gd name="connsiteY1" fmla="*/ 549979 h 605592"/>
              <a:gd name="connsiteX2" fmla="*/ 77343 w 606580"/>
              <a:gd name="connsiteY2" fmla="*/ 562399 h 605592"/>
              <a:gd name="connsiteX3" fmla="*/ 529237 w 606580"/>
              <a:gd name="connsiteY3" fmla="*/ 562399 h 605592"/>
              <a:gd name="connsiteX4" fmla="*/ 541586 w 606580"/>
              <a:gd name="connsiteY4" fmla="*/ 549979 h 605592"/>
              <a:gd name="connsiteX5" fmla="*/ 529237 w 606580"/>
              <a:gd name="connsiteY5" fmla="*/ 537652 h 605592"/>
              <a:gd name="connsiteX6" fmla="*/ 462386 w 606580"/>
              <a:gd name="connsiteY6" fmla="*/ 487785 h 605592"/>
              <a:gd name="connsiteX7" fmla="*/ 450037 w 606580"/>
              <a:gd name="connsiteY7" fmla="*/ 500205 h 605592"/>
              <a:gd name="connsiteX8" fmla="*/ 462386 w 606580"/>
              <a:gd name="connsiteY8" fmla="*/ 512533 h 605592"/>
              <a:gd name="connsiteX9" fmla="*/ 492376 w 606580"/>
              <a:gd name="connsiteY9" fmla="*/ 512533 h 605592"/>
              <a:gd name="connsiteX10" fmla="*/ 504818 w 606580"/>
              <a:gd name="connsiteY10" fmla="*/ 500205 h 605592"/>
              <a:gd name="connsiteX11" fmla="*/ 492376 w 606580"/>
              <a:gd name="connsiteY11" fmla="*/ 487785 h 605592"/>
              <a:gd name="connsiteX12" fmla="*/ 375387 w 606580"/>
              <a:gd name="connsiteY12" fmla="*/ 487785 h 605592"/>
              <a:gd name="connsiteX13" fmla="*/ 362945 w 606580"/>
              <a:gd name="connsiteY13" fmla="*/ 500205 h 605592"/>
              <a:gd name="connsiteX14" fmla="*/ 375387 w 606580"/>
              <a:gd name="connsiteY14" fmla="*/ 512533 h 605592"/>
              <a:gd name="connsiteX15" fmla="*/ 405377 w 606580"/>
              <a:gd name="connsiteY15" fmla="*/ 512533 h 605592"/>
              <a:gd name="connsiteX16" fmla="*/ 417726 w 606580"/>
              <a:gd name="connsiteY16" fmla="*/ 500205 h 605592"/>
              <a:gd name="connsiteX17" fmla="*/ 405377 w 606580"/>
              <a:gd name="connsiteY17" fmla="*/ 487785 h 605592"/>
              <a:gd name="connsiteX18" fmla="*/ 288295 w 606580"/>
              <a:gd name="connsiteY18" fmla="*/ 487785 h 605592"/>
              <a:gd name="connsiteX19" fmla="*/ 275946 w 606580"/>
              <a:gd name="connsiteY19" fmla="*/ 500205 h 605592"/>
              <a:gd name="connsiteX20" fmla="*/ 288295 w 606580"/>
              <a:gd name="connsiteY20" fmla="*/ 512533 h 605592"/>
              <a:gd name="connsiteX21" fmla="*/ 318285 w 606580"/>
              <a:gd name="connsiteY21" fmla="*/ 512533 h 605592"/>
              <a:gd name="connsiteX22" fmla="*/ 330727 w 606580"/>
              <a:gd name="connsiteY22" fmla="*/ 500205 h 605592"/>
              <a:gd name="connsiteX23" fmla="*/ 318285 w 606580"/>
              <a:gd name="connsiteY23" fmla="*/ 487785 h 605592"/>
              <a:gd name="connsiteX24" fmla="*/ 201296 w 606580"/>
              <a:gd name="connsiteY24" fmla="*/ 487785 h 605592"/>
              <a:gd name="connsiteX25" fmla="*/ 188854 w 606580"/>
              <a:gd name="connsiteY25" fmla="*/ 500205 h 605592"/>
              <a:gd name="connsiteX26" fmla="*/ 201296 w 606580"/>
              <a:gd name="connsiteY26" fmla="*/ 512533 h 605592"/>
              <a:gd name="connsiteX27" fmla="*/ 231286 w 606580"/>
              <a:gd name="connsiteY27" fmla="*/ 512533 h 605592"/>
              <a:gd name="connsiteX28" fmla="*/ 243635 w 606580"/>
              <a:gd name="connsiteY28" fmla="*/ 500205 h 605592"/>
              <a:gd name="connsiteX29" fmla="*/ 231286 w 606580"/>
              <a:gd name="connsiteY29" fmla="*/ 487785 h 605592"/>
              <a:gd name="connsiteX30" fmla="*/ 114204 w 606580"/>
              <a:gd name="connsiteY30" fmla="*/ 487785 h 605592"/>
              <a:gd name="connsiteX31" fmla="*/ 101855 w 606580"/>
              <a:gd name="connsiteY31" fmla="*/ 500205 h 605592"/>
              <a:gd name="connsiteX32" fmla="*/ 114204 w 606580"/>
              <a:gd name="connsiteY32" fmla="*/ 512533 h 605592"/>
              <a:gd name="connsiteX33" fmla="*/ 144194 w 606580"/>
              <a:gd name="connsiteY33" fmla="*/ 512533 h 605592"/>
              <a:gd name="connsiteX34" fmla="*/ 156636 w 606580"/>
              <a:gd name="connsiteY34" fmla="*/ 500205 h 605592"/>
              <a:gd name="connsiteX35" fmla="*/ 144194 w 606580"/>
              <a:gd name="connsiteY35" fmla="*/ 487785 h 605592"/>
              <a:gd name="connsiteX36" fmla="*/ 110304 w 606580"/>
              <a:gd name="connsiteY36" fmla="*/ 468413 h 605592"/>
              <a:gd name="connsiteX37" fmla="*/ 302687 w 606580"/>
              <a:gd name="connsiteY37" fmla="*/ 468413 h 605592"/>
              <a:gd name="connsiteX38" fmla="*/ 303894 w 606580"/>
              <a:gd name="connsiteY38" fmla="*/ 468413 h 605592"/>
              <a:gd name="connsiteX39" fmla="*/ 496276 w 606580"/>
              <a:gd name="connsiteY39" fmla="*/ 468413 h 605592"/>
              <a:gd name="connsiteX40" fmla="*/ 513267 w 606580"/>
              <a:gd name="connsiteY40" fmla="*/ 472770 h 605592"/>
              <a:gd name="connsiteX41" fmla="*/ 515589 w 606580"/>
              <a:gd name="connsiteY41" fmla="*/ 474809 h 605592"/>
              <a:gd name="connsiteX42" fmla="*/ 589496 w 606580"/>
              <a:gd name="connsiteY42" fmla="*/ 538300 h 605592"/>
              <a:gd name="connsiteX43" fmla="*/ 597760 w 606580"/>
              <a:gd name="connsiteY43" fmla="*/ 545345 h 605592"/>
              <a:gd name="connsiteX44" fmla="*/ 606580 w 606580"/>
              <a:gd name="connsiteY44" fmla="*/ 569166 h 605592"/>
              <a:gd name="connsiteX45" fmla="*/ 570091 w 606580"/>
              <a:gd name="connsiteY45" fmla="*/ 605592 h 605592"/>
              <a:gd name="connsiteX46" fmla="*/ 303894 w 606580"/>
              <a:gd name="connsiteY46" fmla="*/ 605592 h 605592"/>
              <a:gd name="connsiteX47" fmla="*/ 302687 w 606580"/>
              <a:gd name="connsiteY47" fmla="*/ 605592 h 605592"/>
              <a:gd name="connsiteX48" fmla="*/ 36489 w 606580"/>
              <a:gd name="connsiteY48" fmla="*/ 605592 h 605592"/>
              <a:gd name="connsiteX49" fmla="*/ 0 w 606580"/>
              <a:gd name="connsiteY49" fmla="*/ 569166 h 605592"/>
              <a:gd name="connsiteX50" fmla="*/ 8820 w 606580"/>
              <a:gd name="connsiteY50" fmla="*/ 545345 h 605592"/>
              <a:gd name="connsiteX51" fmla="*/ 17084 w 606580"/>
              <a:gd name="connsiteY51" fmla="*/ 538300 h 605592"/>
              <a:gd name="connsiteX52" fmla="*/ 90991 w 606580"/>
              <a:gd name="connsiteY52" fmla="*/ 474809 h 605592"/>
              <a:gd name="connsiteX53" fmla="*/ 93405 w 606580"/>
              <a:gd name="connsiteY53" fmla="*/ 472770 h 605592"/>
              <a:gd name="connsiteX54" fmla="*/ 110304 w 606580"/>
              <a:gd name="connsiteY54" fmla="*/ 468413 h 605592"/>
              <a:gd name="connsiteX55" fmla="*/ 150233 w 606580"/>
              <a:gd name="connsiteY55" fmla="*/ 49396 h 605592"/>
              <a:gd name="connsiteX56" fmla="*/ 456347 w 606580"/>
              <a:gd name="connsiteY56" fmla="*/ 49396 h 605592"/>
              <a:gd name="connsiteX57" fmla="*/ 479280 w 606580"/>
              <a:gd name="connsiteY57" fmla="*/ 72295 h 605592"/>
              <a:gd name="connsiteX58" fmla="*/ 479280 w 606580"/>
              <a:gd name="connsiteY58" fmla="*/ 183541 h 605592"/>
              <a:gd name="connsiteX59" fmla="*/ 479280 w 606580"/>
              <a:gd name="connsiteY59" fmla="*/ 294788 h 605592"/>
              <a:gd name="connsiteX60" fmla="*/ 456347 w 606580"/>
              <a:gd name="connsiteY60" fmla="*/ 317686 h 605592"/>
              <a:gd name="connsiteX61" fmla="*/ 150233 w 606580"/>
              <a:gd name="connsiteY61" fmla="*/ 317686 h 605592"/>
              <a:gd name="connsiteX62" fmla="*/ 127300 w 606580"/>
              <a:gd name="connsiteY62" fmla="*/ 294788 h 605592"/>
              <a:gd name="connsiteX63" fmla="*/ 127300 w 606580"/>
              <a:gd name="connsiteY63" fmla="*/ 183541 h 605592"/>
              <a:gd name="connsiteX64" fmla="*/ 127300 w 606580"/>
              <a:gd name="connsiteY64" fmla="*/ 72295 h 605592"/>
              <a:gd name="connsiteX65" fmla="*/ 150233 w 606580"/>
              <a:gd name="connsiteY65" fmla="*/ 49396 h 605592"/>
              <a:gd name="connsiteX66" fmla="*/ 150248 w 606580"/>
              <a:gd name="connsiteY66" fmla="*/ 24750 h 605592"/>
              <a:gd name="connsiteX67" fmla="*/ 102621 w 606580"/>
              <a:gd name="connsiteY67" fmla="*/ 72304 h 605592"/>
              <a:gd name="connsiteX68" fmla="*/ 102621 w 606580"/>
              <a:gd name="connsiteY68" fmla="*/ 183541 h 605592"/>
              <a:gd name="connsiteX69" fmla="*/ 102621 w 606580"/>
              <a:gd name="connsiteY69" fmla="*/ 294777 h 605592"/>
              <a:gd name="connsiteX70" fmla="*/ 150248 w 606580"/>
              <a:gd name="connsiteY70" fmla="*/ 342331 h 605592"/>
              <a:gd name="connsiteX71" fmla="*/ 456334 w 606580"/>
              <a:gd name="connsiteY71" fmla="*/ 342331 h 605592"/>
              <a:gd name="connsiteX72" fmla="*/ 504052 w 606580"/>
              <a:gd name="connsiteY72" fmla="*/ 294777 h 605592"/>
              <a:gd name="connsiteX73" fmla="*/ 504052 w 606580"/>
              <a:gd name="connsiteY73" fmla="*/ 183541 h 605592"/>
              <a:gd name="connsiteX74" fmla="*/ 504052 w 606580"/>
              <a:gd name="connsiteY74" fmla="*/ 72304 h 605592"/>
              <a:gd name="connsiteX75" fmla="*/ 456334 w 606580"/>
              <a:gd name="connsiteY75" fmla="*/ 24750 h 605592"/>
              <a:gd name="connsiteX76" fmla="*/ 150248 w 606580"/>
              <a:gd name="connsiteY76" fmla="*/ 0 h 605592"/>
              <a:gd name="connsiteX77" fmla="*/ 456334 w 606580"/>
              <a:gd name="connsiteY77" fmla="*/ 0 h 605592"/>
              <a:gd name="connsiteX78" fmla="*/ 528747 w 606580"/>
              <a:gd name="connsiteY78" fmla="*/ 72304 h 605592"/>
              <a:gd name="connsiteX79" fmla="*/ 528747 w 606580"/>
              <a:gd name="connsiteY79" fmla="*/ 183541 h 605592"/>
              <a:gd name="connsiteX80" fmla="*/ 528747 w 606580"/>
              <a:gd name="connsiteY80" fmla="*/ 294777 h 605592"/>
              <a:gd name="connsiteX81" fmla="*/ 456334 w 606580"/>
              <a:gd name="connsiteY81" fmla="*/ 367081 h 605592"/>
              <a:gd name="connsiteX82" fmla="*/ 371477 w 606580"/>
              <a:gd name="connsiteY82" fmla="*/ 367081 h 605592"/>
              <a:gd name="connsiteX83" fmla="*/ 371477 w 606580"/>
              <a:gd name="connsiteY83" fmla="*/ 410093 h 605592"/>
              <a:gd name="connsiteX84" fmla="*/ 380391 w 606580"/>
              <a:gd name="connsiteY84" fmla="*/ 418992 h 605592"/>
              <a:gd name="connsiteX85" fmla="*/ 399240 w 606580"/>
              <a:gd name="connsiteY85" fmla="*/ 418992 h 605592"/>
              <a:gd name="connsiteX86" fmla="*/ 399240 w 606580"/>
              <a:gd name="connsiteY86" fmla="*/ 419085 h 605592"/>
              <a:gd name="connsiteX87" fmla="*/ 440094 w 606580"/>
              <a:gd name="connsiteY87" fmla="*/ 419085 h 605592"/>
              <a:gd name="connsiteX88" fmla="*/ 449007 w 606580"/>
              <a:gd name="connsiteY88" fmla="*/ 427891 h 605592"/>
              <a:gd name="connsiteX89" fmla="*/ 449007 w 606580"/>
              <a:gd name="connsiteY89" fmla="*/ 448655 h 605592"/>
              <a:gd name="connsiteX90" fmla="*/ 157643 w 606580"/>
              <a:gd name="connsiteY90" fmla="*/ 448655 h 605592"/>
              <a:gd name="connsiteX91" fmla="*/ 157643 w 606580"/>
              <a:gd name="connsiteY91" fmla="*/ 427891 h 605592"/>
              <a:gd name="connsiteX92" fmla="*/ 166557 w 606580"/>
              <a:gd name="connsiteY92" fmla="*/ 419085 h 605592"/>
              <a:gd name="connsiteX93" fmla="*/ 207318 w 606580"/>
              <a:gd name="connsiteY93" fmla="*/ 419085 h 605592"/>
              <a:gd name="connsiteX94" fmla="*/ 207318 w 606580"/>
              <a:gd name="connsiteY94" fmla="*/ 418992 h 605592"/>
              <a:gd name="connsiteX95" fmla="*/ 226167 w 606580"/>
              <a:gd name="connsiteY95" fmla="*/ 418992 h 605592"/>
              <a:gd name="connsiteX96" fmla="*/ 235080 w 606580"/>
              <a:gd name="connsiteY96" fmla="*/ 410093 h 605592"/>
              <a:gd name="connsiteX97" fmla="*/ 235080 w 606580"/>
              <a:gd name="connsiteY97" fmla="*/ 367081 h 605592"/>
              <a:gd name="connsiteX98" fmla="*/ 150248 w 606580"/>
              <a:gd name="connsiteY98" fmla="*/ 367081 h 605592"/>
              <a:gd name="connsiteX99" fmla="*/ 77834 w 606580"/>
              <a:gd name="connsiteY99" fmla="*/ 294777 h 605592"/>
              <a:gd name="connsiteX100" fmla="*/ 77834 w 606580"/>
              <a:gd name="connsiteY100" fmla="*/ 183541 h 605592"/>
              <a:gd name="connsiteX101" fmla="*/ 77834 w 606580"/>
              <a:gd name="connsiteY101" fmla="*/ 72304 h 605592"/>
              <a:gd name="connsiteX102" fmla="*/ 150248 w 606580"/>
              <a:gd name="connsiteY102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6580" h="605592">
                <a:moveTo>
                  <a:pt x="77343" y="537652"/>
                </a:moveTo>
                <a:cubicBezTo>
                  <a:pt x="70565" y="537652"/>
                  <a:pt x="64994" y="543213"/>
                  <a:pt x="64994" y="549979"/>
                </a:cubicBezTo>
                <a:cubicBezTo>
                  <a:pt x="64994" y="556838"/>
                  <a:pt x="70565" y="562399"/>
                  <a:pt x="77343" y="562399"/>
                </a:cubicBezTo>
                <a:lnTo>
                  <a:pt x="529237" y="562399"/>
                </a:lnTo>
                <a:cubicBezTo>
                  <a:pt x="536108" y="562399"/>
                  <a:pt x="541586" y="556838"/>
                  <a:pt x="541586" y="549979"/>
                </a:cubicBezTo>
                <a:cubicBezTo>
                  <a:pt x="541586" y="543213"/>
                  <a:pt x="536108" y="537652"/>
                  <a:pt x="529237" y="537652"/>
                </a:cubicBezTo>
                <a:close/>
                <a:moveTo>
                  <a:pt x="462386" y="487785"/>
                </a:moveTo>
                <a:cubicBezTo>
                  <a:pt x="455516" y="487785"/>
                  <a:pt x="450037" y="493346"/>
                  <a:pt x="450037" y="500205"/>
                </a:cubicBezTo>
                <a:cubicBezTo>
                  <a:pt x="450037" y="506972"/>
                  <a:pt x="455516" y="512533"/>
                  <a:pt x="462386" y="512533"/>
                </a:cubicBezTo>
                <a:lnTo>
                  <a:pt x="492376" y="512533"/>
                </a:lnTo>
                <a:cubicBezTo>
                  <a:pt x="499247" y="512533"/>
                  <a:pt x="504818" y="506972"/>
                  <a:pt x="504818" y="500205"/>
                </a:cubicBezTo>
                <a:cubicBezTo>
                  <a:pt x="504818" y="493346"/>
                  <a:pt x="499247" y="487785"/>
                  <a:pt x="492376" y="487785"/>
                </a:cubicBezTo>
                <a:close/>
                <a:moveTo>
                  <a:pt x="375387" y="487785"/>
                </a:moveTo>
                <a:cubicBezTo>
                  <a:pt x="368516" y="487785"/>
                  <a:pt x="362945" y="493346"/>
                  <a:pt x="362945" y="500205"/>
                </a:cubicBezTo>
                <a:cubicBezTo>
                  <a:pt x="362945" y="506972"/>
                  <a:pt x="368516" y="512533"/>
                  <a:pt x="375387" y="512533"/>
                </a:cubicBezTo>
                <a:lnTo>
                  <a:pt x="405377" y="512533"/>
                </a:lnTo>
                <a:cubicBezTo>
                  <a:pt x="412155" y="512533"/>
                  <a:pt x="417726" y="506972"/>
                  <a:pt x="417726" y="500205"/>
                </a:cubicBezTo>
                <a:cubicBezTo>
                  <a:pt x="417726" y="493346"/>
                  <a:pt x="412155" y="487785"/>
                  <a:pt x="405377" y="487785"/>
                </a:cubicBezTo>
                <a:close/>
                <a:moveTo>
                  <a:pt x="288295" y="487785"/>
                </a:moveTo>
                <a:cubicBezTo>
                  <a:pt x="281424" y="487785"/>
                  <a:pt x="275946" y="493346"/>
                  <a:pt x="275946" y="500205"/>
                </a:cubicBezTo>
                <a:cubicBezTo>
                  <a:pt x="275946" y="506972"/>
                  <a:pt x="281424" y="512533"/>
                  <a:pt x="288295" y="512533"/>
                </a:cubicBezTo>
                <a:lnTo>
                  <a:pt x="318285" y="512533"/>
                </a:lnTo>
                <a:cubicBezTo>
                  <a:pt x="325156" y="512533"/>
                  <a:pt x="330727" y="506972"/>
                  <a:pt x="330727" y="500205"/>
                </a:cubicBezTo>
                <a:cubicBezTo>
                  <a:pt x="330727" y="493346"/>
                  <a:pt x="325156" y="487785"/>
                  <a:pt x="318285" y="487785"/>
                </a:cubicBezTo>
                <a:close/>
                <a:moveTo>
                  <a:pt x="201296" y="487785"/>
                </a:moveTo>
                <a:cubicBezTo>
                  <a:pt x="194425" y="487785"/>
                  <a:pt x="188854" y="493346"/>
                  <a:pt x="188854" y="500205"/>
                </a:cubicBezTo>
                <a:cubicBezTo>
                  <a:pt x="188854" y="506972"/>
                  <a:pt x="194425" y="512533"/>
                  <a:pt x="201296" y="512533"/>
                </a:cubicBezTo>
                <a:lnTo>
                  <a:pt x="231286" y="512533"/>
                </a:lnTo>
                <a:cubicBezTo>
                  <a:pt x="238064" y="512533"/>
                  <a:pt x="243635" y="506972"/>
                  <a:pt x="243635" y="500205"/>
                </a:cubicBezTo>
                <a:cubicBezTo>
                  <a:pt x="243635" y="493346"/>
                  <a:pt x="238064" y="487785"/>
                  <a:pt x="231286" y="487785"/>
                </a:cubicBezTo>
                <a:close/>
                <a:moveTo>
                  <a:pt x="114204" y="487785"/>
                </a:moveTo>
                <a:cubicBezTo>
                  <a:pt x="107333" y="487785"/>
                  <a:pt x="101855" y="493346"/>
                  <a:pt x="101855" y="500205"/>
                </a:cubicBezTo>
                <a:cubicBezTo>
                  <a:pt x="101855" y="506972"/>
                  <a:pt x="107333" y="512533"/>
                  <a:pt x="114204" y="512533"/>
                </a:cubicBezTo>
                <a:lnTo>
                  <a:pt x="144194" y="512533"/>
                </a:lnTo>
                <a:cubicBezTo>
                  <a:pt x="151065" y="512533"/>
                  <a:pt x="156636" y="506972"/>
                  <a:pt x="156636" y="500205"/>
                </a:cubicBezTo>
                <a:cubicBezTo>
                  <a:pt x="156636" y="493346"/>
                  <a:pt x="151065" y="487785"/>
                  <a:pt x="144194" y="487785"/>
                </a:cubicBezTo>
                <a:close/>
                <a:moveTo>
                  <a:pt x="110304" y="468413"/>
                </a:moveTo>
                <a:lnTo>
                  <a:pt x="302687" y="468413"/>
                </a:lnTo>
                <a:lnTo>
                  <a:pt x="303894" y="468413"/>
                </a:lnTo>
                <a:lnTo>
                  <a:pt x="496276" y="468413"/>
                </a:lnTo>
                <a:cubicBezTo>
                  <a:pt x="503240" y="468413"/>
                  <a:pt x="509461" y="470174"/>
                  <a:pt x="513267" y="472770"/>
                </a:cubicBezTo>
                <a:cubicBezTo>
                  <a:pt x="514196" y="473418"/>
                  <a:pt x="515032" y="474067"/>
                  <a:pt x="515589" y="474809"/>
                </a:cubicBezTo>
                <a:lnTo>
                  <a:pt x="589496" y="538300"/>
                </a:lnTo>
                <a:cubicBezTo>
                  <a:pt x="592560" y="540247"/>
                  <a:pt x="595346" y="542657"/>
                  <a:pt x="597760" y="545345"/>
                </a:cubicBezTo>
                <a:cubicBezTo>
                  <a:pt x="603238" y="551740"/>
                  <a:pt x="606580" y="560082"/>
                  <a:pt x="606580" y="569166"/>
                </a:cubicBezTo>
                <a:cubicBezTo>
                  <a:pt x="606580" y="589279"/>
                  <a:pt x="590239" y="605592"/>
                  <a:pt x="570091" y="605592"/>
                </a:cubicBezTo>
                <a:lnTo>
                  <a:pt x="303894" y="605592"/>
                </a:lnTo>
                <a:lnTo>
                  <a:pt x="302687" y="605592"/>
                </a:lnTo>
                <a:lnTo>
                  <a:pt x="36489" y="605592"/>
                </a:lnTo>
                <a:cubicBezTo>
                  <a:pt x="16341" y="605592"/>
                  <a:pt x="0" y="589279"/>
                  <a:pt x="0" y="569166"/>
                </a:cubicBezTo>
                <a:cubicBezTo>
                  <a:pt x="0" y="560082"/>
                  <a:pt x="3342" y="551740"/>
                  <a:pt x="8820" y="545345"/>
                </a:cubicBezTo>
                <a:cubicBezTo>
                  <a:pt x="11234" y="542657"/>
                  <a:pt x="14020" y="540247"/>
                  <a:pt x="17084" y="538300"/>
                </a:cubicBezTo>
                <a:lnTo>
                  <a:pt x="90991" y="474809"/>
                </a:lnTo>
                <a:cubicBezTo>
                  <a:pt x="91641" y="474067"/>
                  <a:pt x="92384" y="473418"/>
                  <a:pt x="93405" y="472770"/>
                </a:cubicBezTo>
                <a:cubicBezTo>
                  <a:pt x="97212" y="470174"/>
                  <a:pt x="103340" y="468413"/>
                  <a:pt x="110304" y="468413"/>
                </a:cubicBezTo>
                <a:close/>
                <a:moveTo>
                  <a:pt x="150233" y="49396"/>
                </a:moveTo>
                <a:lnTo>
                  <a:pt x="456347" y="49396"/>
                </a:lnTo>
                <a:cubicBezTo>
                  <a:pt x="468974" y="49396"/>
                  <a:pt x="479280" y="59687"/>
                  <a:pt x="479280" y="72295"/>
                </a:cubicBezTo>
                <a:lnTo>
                  <a:pt x="479280" y="183541"/>
                </a:lnTo>
                <a:lnTo>
                  <a:pt x="479280" y="294788"/>
                </a:lnTo>
                <a:cubicBezTo>
                  <a:pt x="479280" y="307396"/>
                  <a:pt x="468974" y="317686"/>
                  <a:pt x="456347" y="317686"/>
                </a:cubicBezTo>
                <a:lnTo>
                  <a:pt x="150233" y="317686"/>
                </a:lnTo>
                <a:cubicBezTo>
                  <a:pt x="137606" y="317686"/>
                  <a:pt x="127300" y="307396"/>
                  <a:pt x="127300" y="294788"/>
                </a:cubicBezTo>
                <a:lnTo>
                  <a:pt x="127300" y="183541"/>
                </a:lnTo>
                <a:lnTo>
                  <a:pt x="127300" y="72295"/>
                </a:lnTo>
                <a:cubicBezTo>
                  <a:pt x="127300" y="59687"/>
                  <a:pt x="137606" y="49396"/>
                  <a:pt x="150233" y="49396"/>
                </a:cubicBezTo>
                <a:close/>
                <a:moveTo>
                  <a:pt x="150248" y="24750"/>
                </a:moveTo>
                <a:cubicBezTo>
                  <a:pt x="123881" y="24750"/>
                  <a:pt x="102621" y="45978"/>
                  <a:pt x="102621" y="72304"/>
                </a:cubicBezTo>
                <a:lnTo>
                  <a:pt x="102621" y="183541"/>
                </a:lnTo>
                <a:lnTo>
                  <a:pt x="102621" y="294777"/>
                </a:lnTo>
                <a:cubicBezTo>
                  <a:pt x="102621" y="321103"/>
                  <a:pt x="123881" y="342331"/>
                  <a:pt x="150248" y="342331"/>
                </a:cubicBezTo>
                <a:lnTo>
                  <a:pt x="456334" y="342331"/>
                </a:lnTo>
                <a:cubicBezTo>
                  <a:pt x="482700" y="342331"/>
                  <a:pt x="504052" y="321103"/>
                  <a:pt x="504052" y="294777"/>
                </a:cubicBezTo>
                <a:lnTo>
                  <a:pt x="504052" y="183541"/>
                </a:lnTo>
                <a:lnTo>
                  <a:pt x="504052" y="72304"/>
                </a:lnTo>
                <a:cubicBezTo>
                  <a:pt x="504052" y="45978"/>
                  <a:pt x="482700" y="24750"/>
                  <a:pt x="456334" y="24750"/>
                </a:cubicBezTo>
                <a:close/>
                <a:moveTo>
                  <a:pt x="150248" y="0"/>
                </a:moveTo>
                <a:lnTo>
                  <a:pt x="456334" y="0"/>
                </a:lnTo>
                <a:cubicBezTo>
                  <a:pt x="496254" y="0"/>
                  <a:pt x="528747" y="32444"/>
                  <a:pt x="528747" y="72304"/>
                </a:cubicBezTo>
                <a:lnTo>
                  <a:pt x="528747" y="183541"/>
                </a:lnTo>
                <a:lnTo>
                  <a:pt x="528747" y="294777"/>
                </a:lnTo>
                <a:cubicBezTo>
                  <a:pt x="528747" y="334637"/>
                  <a:pt x="496254" y="367081"/>
                  <a:pt x="456334" y="367081"/>
                </a:cubicBezTo>
                <a:lnTo>
                  <a:pt x="371477" y="367081"/>
                </a:lnTo>
                <a:lnTo>
                  <a:pt x="371477" y="410093"/>
                </a:lnTo>
                <a:cubicBezTo>
                  <a:pt x="371477" y="415006"/>
                  <a:pt x="375470" y="418992"/>
                  <a:pt x="380391" y="418992"/>
                </a:cubicBezTo>
                <a:lnTo>
                  <a:pt x="399240" y="418992"/>
                </a:lnTo>
                <a:lnTo>
                  <a:pt x="399240" y="419085"/>
                </a:lnTo>
                <a:lnTo>
                  <a:pt x="440094" y="419085"/>
                </a:lnTo>
                <a:cubicBezTo>
                  <a:pt x="445015" y="419085"/>
                  <a:pt x="449007" y="422978"/>
                  <a:pt x="449007" y="427891"/>
                </a:cubicBezTo>
                <a:lnTo>
                  <a:pt x="449007" y="448655"/>
                </a:lnTo>
                <a:lnTo>
                  <a:pt x="157643" y="448655"/>
                </a:lnTo>
                <a:lnTo>
                  <a:pt x="157643" y="427891"/>
                </a:lnTo>
                <a:cubicBezTo>
                  <a:pt x="157643" y="422978"/>
                  <a:pt x="161636" y="419085"/>
                  <a:pt x="166557" y="419085"/>
                </a:cubicBezTo>
                <a:lnTo>
                  <a:pt x="207318" y="419085"/>
                </a:lnTo>
                <a:lnTo>
                  <a:pt x="207318" y="418992"/>
                </a:lnTo>
                <a:lnTo>
                  <a:pt x="226167" y="418992"/>
                </a:lnTo>
                <a:cubicBezTo>
                  <a:pt x="231088" y="418992"/>
                  <a:pt x="235080" y="415006"/>
                  <a:pt x="235080" y="410093"/>
                </a:cubicBezTo>
                <a:lnTo>
                  <a:pt x="235080" y="367081"/>
                </a:lnTo>
                <a:lnTo>
                  <a:pt x="150248" y="367081"/>
                </a:lnTo>
                <a:cubicBezTo>
                  <a:pt x="110327" y="367081"/>
                  <a:pt x="77834" y="334637"/>
                  <a:pt x="77834" y="294777"/>
                </a:cubicBezTo>
                <a:lnTo>
                  <a:pt x="77834" y="183541"/>
                </a:lnTo>
                <a:lnTo>
                  <a:pt x="77834" y="72304"/>
                </a:lnTo>
                <a:cubicBezTo>
                  <a:pt x="77834" y="32444"/>
                  <a:pt x="110327" y="0"/>
                  <a:pt x="150248" y="0"/>
                </a:cubicBezTo>
                <a:close/>
              </a:path>
            </a:pathLst>
          </a:custGeom>
          <a:solidFill>
            <a:srgbClr val="BC3649"/>
          </a:solidFill>
          <a:ln>
            <a:noFill/>
          </a:ln>
        </p:spPr>
      </p:sp>
      <p:sp>
        <p:nvSpPr>
          <p:cNvPr id="33" name="文本框 32"/>
          <p:cNvSpPr txBox="1"/>
          <p:nvPr/>
        </p:nvSpPr>
        <p:spPr>
          <a:xfrm>
            <a:off x="6333490" y="466725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实验一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146290" y="466725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实验二</a:t>
            </a:r>
          </a:p>
        </p:txBody>
      </p:sp>
      <p:sp>
        <p:nvSpPr>
          <p:cNvPr id="40" name="下箭头 39"/>
          <p:cNvSpPr/>
          <p:nvPr/>
        </p:nvSpPr>
        <p:spPr>
          <a:xfrm rot="10800000">
            <a:off x="6551520" y="5187915"/>
            <a:ext cx="361950" cy="3905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716025" y="5691628"/>
            <a:ext cx="758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实验一将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BANG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语言完成面向寒武纪系列开发平台的高性能算子实现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7232015" y="4083685"/>
            <a:ext cx="1678305" cy="983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0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🖼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478905" y="4197350"/>
            <a:ext cx="538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🎨</a:t>
            </a:r>
          </a:p>
        </p:txBody>
      </p:sp>
    </p:spTree>
    <p:extLst>
      <p:ext uri="{BB962C8B-B14F-4D97-AF65-F5344CB8AC3E}">
        <p14:creationId xmlns:p14="http://schemas.microsoft.com/office/powerpoint/2010/main" val="293471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sz="quarter" idx="1"/>
          </p:nvPr>
        </p:nvSpPr>
        <p:spPr>
          <a:xfrm>
            <a:off x="922912" y="1206313"/>
            <a:ext cx="7288254" cy="4823012"/>
          </a:xfrm>
        </p:spPr>
        <p:txBody>
          <a:bodyPr>
            <a:normAutofit/>
          </a:bodyPr>
          <a:lstStyle/>
          <a:p>
            <a:r>
              <a:rPr lang="zh-CN" altLang="en-US" u="sng" dirty="0">
                <a:latin typeface="Microsoft YaHei UI Light" panose="020B0502040204020203" pitchFamily="34" charset="-122"/>
                <a:cs typeface="+mn-ea"/>
                <a:sym typeface="+mn-lt"/>
              </a:rPr>
              <a:t>实验</a:t>
            </a:r>
            <a:r>
              <a:rPr lang="zh-CN" altLang="en-US" u="sng" dirty="0" smtClean="0">
                <a:latin typeface="Microsoft YaHei UI Light" panose="020B0502040204020203" pitchFamily="34" charset="-122"/>
                <a:cs typeface="+mn-ea"/>
                <a:sym typeface="+mn-lt"/>
              </a:rPr>
              <a:t>目的与要求</a:t>
            </a:r>
            <a:endParaRPr lang="en-US" altLang="zh-CN" dirty="0">
              <a:latin typeface="Microsoft YaHei UI Light" panose="020B0502040204020203" pitchFamily="34" charset="-122"/>
              <a:cs typeface="+mn-ea"/>
              <a:sym typeface="+mn-lt"/>
            </a:endParaRPr>
          </a:p>
          <a:p>
            <a:r>
              <a:rPr lang="zh-CN" altLang="en-US" dirty="0">
                <a:latin typeface="Microsoft YaHei UI Light" panose="020B0502040204020203" pitchFamily="34" charset="-122"/>
                <a:cs typeface="+mn-ea"/>
                <a:sym typeface="+mn-lt"/>
              </a:rPr>
              <a:t>背景介绍</a:t>
            </a:r>
          </a:p>
          <a:p>
            <a:r>
              <a:rPr lang="zh-CN" altLang="en-US" dirty="0">
                <a:latin typeface="Microsoft YaHei UI Light" panose="020B0502040204020203" pitchFamily="34" charset="-122"/>
                <a:cs typeface="+mn-ea"/>
                <a:sym typeface="+mn-lt"/>
              </a:rPr>
              <a:t>实验步骤</a:t>
            </a:r>
          </a:p>
          <a:p>
            <a:r>
              <a:rPr lang="zh-CN" altLang="en-US" dirty="0">
                <a:latin typeface="Microsoft YaHei UI Light" panose="020B0502040204020203" pitchFamily="34" charset="-122"/>
                <a:cs typeface="+mn-ea"/>
                <a:sym typeface="+mn-lt"/>
              </a:rPr>
              <a:t>演示运行</a:t>
            </a:r>
            <a:endParaRPr lang="en-US" altLang="zh-CN" dirty="0">
              <a:latin typeface="Microsoft YaHei UI Light" panose="020B0502040204020203" pitchFamily="34" charset="-122"/>
              <a:cs typeface="+mn-ea"/>
              <a:sym typeface="+mn-lt"/>
            </a:endParaRPr>
          </a:p>
          <a:p>
            <a:pPr marL="0" indent="0">
              <a:buNone/>
            </a:pPr>
            <a:endParaRPr lang="en-US" altLang="zh-CN" dirty="0">
              <a:latin typeface="Microsoft YaHei UI Light" panose="020B0502040204020203" pitchFamily="34" charset="-122"/>
              <a:cs typeface="+mn-ea"/>
              <a:sym typeface="+mn-lt"/>
            </a:endParaRPr>
          </a:p>
          <a:p>
            <a:endParaRPr lang="en-US" altLang="zh-CN" dirty="0">
              <a:latin typeface="Microsoft YaHei UI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提纲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</p:spPr>
        <p:txBody>
          <a:bodyPr/>
          <a:lstStyle/>
          <a:p>
            <a:fld id="{F7B54BD4-5486-4A33-9B83-769ED7785D49}" type="slidenum">
              <a:rPr lang="zh-CN" altLang="en-US" smtClean="0">
                <a:latin typeface="Microsoft YaHei UI Light" panose="020B0502040204020203" pitchFamily="34" charset="-122"/>
              </a:rPr>
              <a:t>3</a:t>
            </a:fld>
            <a:endParaRPr lang="en-US" altLang="zh-CN" dirty="0">
              <a:latin typeface="Microsoft YaHei U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584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实验</a:t>
            </a:r>
            <a:r>
              <a:rPr lang="zh-CN" altLang="en-US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目的</a:t>
            </a:r>
            <a:endParaRPr lang="zh-CN" altLang="en-US" dirty="0">
              <a:solidFill>
                <a:srgbClr val="C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使用智能编程语言进行算子开发</a:t>
            </a:r>
            <a:endParaRPr lang="en-US" altLang="zh-CN" dirty="0" smtClean="0"/>
          </a:p>
          <a:p>
            <a:r>
              <a:rPr lang="zh-CN" altLang="en-US" dirty="0" smtClean="0"/>
              <a:t>对高性能算子库进行扩展</a:t>
            </a:r>
            <a:endParaRPr lang="en-US" altLang="zh-CN" dirty="0" smtClean="0"/>
          </a:p>
          <a:p>
            <a:r>
              <a:rPr lang="zh-CN" altLang="en-US" dirty="0" smtClean="0"/>
              <a:t>将算子集成到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</p:spPr>
        <p:txBody>
          <a:bodyPr/>
          <a:lstStyle/>
          <a:p>
            <a:fld id="{F7B54BD4-5486-4A33-9B83-769ED7785D49}" type="slidenum">
              <a:rPr lang="zh-CN" altLang="en-US" smtClean="0"/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8907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实验要求</a:t>
            </a:r>
            <a:endParaRPr lang="zh-CN" altLang="en-US" dirty="0">
              <a:solidFill>
                <a:srgbClr val="C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必做</a:t>
            </a:r>
            <a:r>
              <a:rPr lang="zh-CN" altLang="en-US" dirty="0" smtClean="0"/>
              <a:t>题：</a:t>
            </a:r>
            <a:r>
              <a:rPr lang="zh-CN" altLang="en-US" dirty="0"/>
              <a:t>实现风格迁移相关</a:t>
            </a:r>
            <a:r>
              <a:rPr lang="zh-CN" altLang="en-US" dirty="0" smtClean="0"/>
              <a:t>算子</a:t>
            </a:r>
            <a:r>
              <a:rPr lang="en-US" altLang="zh-CN" dirty="0" err="1" smtClean="0"/>
              <a:t>PowerDifference</a:t>
            </a:r>
            <a:r>
              <a:rPr lang="en-US" altLang="zh-CN" dirty="0" smtClean="0"/>
              <a:t>  </a:t>
            </a:r>
          </a:p>
          <a:p>
            <a:r>
              <a:rPr lang="zh-CN" altLang="en-US" dirty="0"/>
              <a:t>选做</a:t>
            </a:r>
            <a:r>
              <a:rPr lang="zh-CN" altLang="en-US" dirty="0" smtClean="0"/>
              <a:t>题：以下算子</a:t>
            </a:r>
            <a:r>
              <a:rPr lang="en-US" altLang="zh-CN" dirty="0" smtClean="0"/>
              <a:t>4</a:t>
            </a:r>
            <a:r>
              <a:rPr lang="zh-CN" altLang="en-US" dirty="0" smtClean="0"/>
              <a:t>选</a:t>
            </a:r>
            <a:r>
              <a:rPr lang="en-US" altLang="zh-CN" dirty="0" smtClean="0"/>
              <a:t>1</a:t>
            </a:r>
          </a:p>
          <a:p>
            <a:pPr lvl="1"/>
            <a:r>
              <a:rPr lang="en-US" altLang="zh-CN" dirty="0" err="1" smtClean="0"/>
              <a:t>Softmax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Cosine</a:t>
            </a:r>
            <a:r>
              <a:rPr lang="zh-CN" altLang="en-US" dirty="0" smtClean="0"/>
              <a:t>相似度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Batch Normalization</a:t>
            </a:r>
          </a:p>
          <a:p>
            <a:pPr lvl="1"/>
            <a:r>
              <a:rPr lang="en-US" altLang="zh-CN" dirty="0" smtClean="0"/>
              <a:t>Triplet Loss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</p:spPr>
        <p:txBody>
          <a:bodyPr/>
          <a:lstStyle/>
          <a:p>
            <a:fld id="{F7B54BD4-5486-4A33-9B83-769ED7785D49}" type="slidenum">
              <a:rPr lang="zh-CN" altLang="en-US" smtClean="0"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19857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sz="quarter" idx="1"/>
          </p:nvPr>
        </p:nvSpPr>
        <p:spPr>
          <a:xfrm>
            <a:off x="922912" y="1206313"/>
            <a:ext cx="7288254" cy="482301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Microsoft YaHei UI Light" panose="020B0502040204020203" pitchFamily="34" charset="-122"/>
                <a:cs typeface="+mn-ea"/>
                <a:sym typeface="+mn-lt"/>
              </a:rPr>
              <a:t>实验</a:t>
            </a:r>
            <a:r>
              <a:rPr lang="zh-CN" altLang="en-US" dirty="0" smtClean="0">
                <a:latin typeface="Microsoft YaHei UI Light" panose="020B0502040204020203" pitchFamily="34" charset="-122"/>
                <a:cs typeface="+mn-ea"/>
                <a:sym typeface="+mn-lt"/>
              </a:rPr>
              <a:t>目的与要求</a:t>
            </a:r>
            <a:endParaRPr lang="en-US" altLang="zh-CN" dirty="0">
              <a:latin typeface="Microsoft YaHei UI Light" panose="020B0502040204020203" pitchFamily="34" charset="-122"/>
              <a:cs typeface="+mn-ea"/>
              <a:sym typeface="+mn-lt"/>
            </a:endParaRPr>
          </a:p>
          <a:p>
            <a:r>
              <a:rPr lang="zh-CN" altLang="en-US" u="sng" dirty="0">
                <a:latin typeface="Microsoft YaHei UI Light" panose="020B0502040204020203" pitchFamily="34" charset="-122"/>
                <a:cs typeface="+mn-ea"/>
                <a:sym typeface="+mn-lt"/>
              </a:rPr>
              <a:t>背景介绍</a:t>
            </a:r>
          </a:p>
          <a:p>
            <a:r>
              <a:rPr lang="zh-CN" altLang="en-US" dirty="0">
                <a:latin typeface="Microsoft YaHei UI Light" panose="020B0502040204020203" pitchFamily="34" charset="-122"/>
                <a:cs typeface="+mn-ea"/>
                <a:sym typeface="+mn-lt"/>
              </a:rPr>
              <a:t>实验步骤</a:t>
            </a:r>
          </a:p>
          <a:p>
            <a:r>
              <a:rPr lang="zh-CN" altLang="en-US" dirty="0">
                <a:latin typeface="Microsoft YaHei UI Light" panose="020B0502040204020203" pitchFamily="34" charset="-122"/>
                <a:cs typeface="+mn-ea"/>
                <a:sym typeface="+mn-lt"/>
              </a:rPr>
              <a:t>演示运行</a:t>
            </a:r>
            <a:endParaRPr lang="en-US" altLang="zh-CN" dirty="0">
              <a:latin typeface="Microsoft YaHei UI Light" panose="020B0502040204020203" pitchFamily="34" charset="-122"/>
              <a:cs typeface="+mn-ea"/>
              <a:sym typeface="+mn-lt"/>
            </a:endParaRPr>
          </a:p>
          <a:p>
            <a:pPr marL="0" indent="0">
              <a:buNone/>
            </a:pPr>
            <a:endParaRPr lang="en-US" altLang="zh-CN" dirty="0">
              <a:latin typeface="Microsoft YaHei UI Light" panose="020B0502040204020203" pitchFamily="34" charset="-122"/>
              <a:cs typeface="+mn-ea"/>
              <a:sym typeface="+mn-lt"/>
            </a:endParaRPr>
          </a:p>
          <a:p>
            <a:endParaRPr lang="en-US" altLang="zh-CN" dirty="0">
              <a:latin typeface="Microsoft YaHei UI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提纲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</p:spPr>
        <p:txBody>
          <a:bodyPr/>
          <a:lstStyle/>
          <a:p>
            <a:fld id="{F7B54BD4-5486-4A33-9B83-769ED7785D49}" type="slidenum">
              <a:rPr lang="zh-CN" altLang="en-US" smtClean="0">
                <a:latin typeface="Microsoft YaHei UI Light" panose="020B0502040204020203" pitchFamily="34" charset="-122"/>
              </a:rPr>
              <a:t>6</a:t>
            </a:fld>
            <a:endParaRPr lang="en-US" altLang="zh-CN" dirty="0">
              <a:latin typeface="Microsoft YaHei U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903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135" y="1531978"/>
            <a:ext cx="5329542" cy="7698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PowerDifference</a:t>
            </a:r>
            <a:r>
              <a:rPr lang="en-US" altLang="zh-CN" dirty="0"/>
              <a:t> </a:t>
            </a:r>
            <a:r>
              <a:rPr lang="zh-CN" altLang="en-US" dirty="0" smtClean="0"/>
              <a:t>介绍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X</a:t>
            </a:r>
            <a:r>
              <a:rPr lang="zh-CN" altLang="en-US" dirty="0"/>
              <a:t>和 </a:t>
            </a:r>
            <a:r>
              <a:rPr lang="en-US" altLang="zh-CN" dirty="0"/>
              <a:t>Y </a:t>
            </a:r>
            <a:r>
              <a:rPr lang="zh-CN" altLang="en-US" dirty="0"/>
              <a:t>是张量数据类型， </a:t>
            </a:r>
            <a:r>
              <a:rPr lang="en-US" altLang="zh-CN" dirty="0"/>
              <a:t>Z </a:t>
            </a:r>
            <a:r>
              <a:rPr lang="zh-CN" altLang="en-US" dirty="0"/>
              <a:t>是标量</a:t>
            </a:r>
            <a:r>
              <a:rPr lang="zh-CN" altLang="en-US" dirty="0" smtClean="0"/>
              <a:t>数据类型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</p:spPr>
        <p:txBody>
          <a:bodyPr/>
          <a:lstStyle/>
          <a:p>
            <a:fld id="{F7B54BD4-5486-4A33-9B83-769ED7785D49}" type="slidenum">
              <a:rPr lang="zh-CN" altLang="en-US" smtClean="0"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88660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编译器（</a:t>
            </a:r>
            <a:r>
              <a:rPr lang="en-US" altLang="zh-CN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CNCC</a:t>
            </a:r>
            <a:r>
              <a:rPr lang="zh-CN" altLang="en-US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）</a:t>
            </a:r>
            <a:endParaRPr lang="zh-CN" altLang="en-US" dirty="0">
              <a:solidFill>
                <a:srgbClr val="C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en-US" dirty="0"/>
              <a:t>将使用智能编程语言编写的程序编译成 </a:t>
            </a:r>
            <a:r>
              <a:rPr lang="en-US" altLang="zh-CN" dirty="0"/>
              <a:t>DLP </a:t>
            </a:r>
            <a:r>
              <a:rPr lang="zh-CN" altLang="en-US" dirty="0"/>
              <a:t>底层</a:t>
            </a:r>
            <a:r>
              <a:rPr lang="zh-CN" altLang="en-US" dirty="0" smtClean="0"/>
              <a:t>指令</a:t>
            </a:r>
            <a:endParaRPr lang="en-US" altLang="zh-CN" dirty="0" smtClean="0"/>
          </a:p>
          <a:p>
            <a:pPr algn="just"/>
            <a:r>
              <a:rPr lang="en-US" altLang="zh-CN" dirty="0" smtClean="0"/>
              <a:t>CNCC</a:t>
            </a:r>
            <a:r>
              <a:rPr lang="zh-CN" altLang="en-US" dirty="0" smtClean="0"/>
              <a:t>编译选项</a:t>
            </a:r>
            <a:endParaRPr lang="en-US" altLang="zh-CN" dirty="0" smtClean="0"/>
          </a:p>
          <a:p>
            <a:pPr algn="just"/>
            <a:r>
              <a:rPr lang="zh-CN" altLang="en-US" dirty="0" smtClean="0"/>
              <a:t> 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</p:spPr>
        <p:txBody>
          <a:bodyPr/>
          <a:lstStyle/>
          <a:p>
            <a:fld id="{F7B54BD4-5486-4A33-9B83-769ED7785D49}" type="slidenum">
              <a:rPr lang="zh-CN" altLang="en-US" smtClean="0"/>
              <a:t>8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73" y="2235834"/>
            <a:ext cx="7991649" cy="40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43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调试器（</a:t>
            </a:r>
            <a:r>
              <a:rPr lang="en-US" altLang="zh-CN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CNGDB</a:t>
            </a:r>
            <a:r>
              <a:rPr lang="zh-CN" altLang="en-US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）</a:t>
            </a:r>
            <a:endParaRPr lang="zh-CN" altLang="en-US" dirty="0">
              <a:solidFill>
                <a:srgbClr val="C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zh-CN" altLang="en-US" dirty="0"/>
              <a:t>调试器是面向智能编程语言程序的调试工具，能够支持搭载 </a:t>
            </a:r>
            <a:r>
              <a:rPr lang="en-US" altLang="zh-CN" dirty="0"/>
              <a:t>DLP </a:t>
            </a:r>
            <a:r>
              <a:rPr lang="zh-CN" altLang="en-US" dirty="0"/>
              <a:t>硬件的异构平台</a:t>
            </a:r>
            <a:r>
              <a:rPr lang="zh-CN" altLang="en-US" dirty="0" smtClean="0"/>
              <a:t>调试</a:t>
            </a:r>
            <a:endParaRPr lang="en-US" altLang="zh-CN" dirty="0" smtClean="0"/>
          </a:p>
          <a:p>
            <a:pPr algn="just"/>
            <a:r>
              <a:rPr lang="zh-CN" altLang="en-US" dirty="0" smtClean="0"/>
              <a:t>同时</a:t>
            </a:r>
            <a:r>
              <a:rPr lang="zh-CN" altLang="en-US" dirty="0"/>
              <a:t>支持 </a:t>
            </a:r>
            <a:r>
              <a:rPr lang="en-US" altLang="zh-CN" dirty="0"/>
              <a:t>Host </a:t>
            </a:r>
            <a:r>
              <a:rPr lang="zh-CN" altLang="en-US" dirty="0"/>
              <a:t>端 </a:t>
            </a:r>
            <a:r>
              <a:rPr lang="en-US" altLang="zh-CN" dirty="0"/>
              <a:t>C/C++ </a:t>
            </a:r>
            <a:r>
              <a:rPr lang="zh-CN" altLang="en-US" dirty="0"/>
              <a:t>代码和 </a:t>
            </a:r>
            <a:r>
              <a:rPr lang="en-US" altLang="zh-CN" dirty="0"/>
              <a:t>Device </a:t>
            </a:r>
            <a:r>
              <a:rPr lang="zh-CN" altLang="en-US" dirty="0"/>
              <a:t>端 </a:t>
            </a:r>
            <a:r>
              <a:rPr lang="en-US" altLang="zh-CN" dirty="0"/>
              <a:t>BCL </a:t>
            </a:r>
            <a:r>
              <a:rPr lang="zh-CN" altLang="en-US" dirty="0"/>
              <a:t>的调试，同时两者调试过程的切换</a:t>
            </a:r>
            <a:r>
              <a:rPr lang="zh-CN" altLang="en-US" dirty="0" smtClean="0"/>
              <a:t>对于</a:t>
            </a:r>
            <a:r>
              <a:rPr lang="zh-CN" altLang="en-US" dirty="0"/>
              <a:t>用户而言也是透明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pPr algn="just"/>
            <a:r>
              <a:rPr lang="zh-CN" altLang="en-US" dirty="0" smtClean="0"/>
              <a:t>主要用法：</a:t>
            </a:r>
            <a:endParaRPr lang="en-US" altLang="zh-CN" dirty="0" smtClean="0"/>
          </a:p>
          <a:p>
            <a:pPr lvl="1" algn="just"/>
            <a:r>
              <a:rPr lang="zh-CN" altLang="en-US" dirty="0"/>
              <a:t>在 </a:t>
            </a:r>
            <a:r>
              <a:rPr lang="en-US" altLang="zh-CN" dirty="0" err="1"/>
              <a:t>xxx.mlu</a:t>
            </a:r>
            <a:r>
              <a:rPr lang="en-US" altLang="zh-CN" dirty="0"/>
              <a:t> </a:t>
            </a:r>
            <a:r>
              <a:rPr lang="zh-CN" altLang="en-US" dirty="0"/>
              <a:t>文件 </a:t>
            </a:r>
            <a:r>
              <a:rPr lang="en-US" altLang="zh-CN" dirty="0"/>
              <a:t>x </a:t>
            </a:r>
            <a:r>
              <a:rPr lang="zh-CN" altLang="en-US" dirty="0"/>
              <a:t>行插入断点</a:t>
            </a:r>
            <a:r>
              <a:rPr lang="en-US" altLang="zh-CN" dirty="0"/>
              <a:t>:break </a:t>
            </a:r>
            <a:r>
              <a:rPr lang="en-US" altLang="zh-CN" dirty="0" err="1"/>
              <a:t>xxx.mlu</a:t>
            </a:r>
            <a:r>
              <a:rPr lang="en-US" altLang="zh-CN" dirty="0"/>
              <a:t> : x (break </a:t>
            </a:r>
            <a:r>
              <a:rPr lang="zh-CN" altLang="en-US" dirty="0"/>
              <a:t>可以缩写为 </a:t>
            </a:r>
            <a:r>
              <a:rPr lang="en-US" altLang="zh-CN" dirty="0"/>
              <a:t>b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lvl="1" algn="just"/>
            <a:r>
              <a:rPr lang="zh-CN" altLang="en-US" dirty="0" smtClean="0"/>
              <a:t>执行</a:t>
            </a:r>
            <a:r>
              <a:rPr lang="zh-CN" altLang="en-US" dirty="0"/>
              <a:t>程序</a:t>
            </a:r>
            <a:r>
              <a:rPr lang="en-US" altLang="zh-CN" dirty="0"/>
              <a:t>:run(run </a:t>
            </a:r>
            <a:r>
              <a:rPr lang="zh-CN" altLang="en-US" dirty="0"/>
              <a:t>可以缩写为 </a:t>
            </a:r>
            <a:r>
              <a:rPr lang="en-US" altLang="zh-CN" dirty="0"/>
              <a:t>r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lvl="1" algn="just"/>
            <a:r>
              <a:rPr lang="zh-CN" altLang="en-US" dirty="0" smtClean="0"/>
              <a:t>继续</a:t>
            </a:r>
            <a:r>
              <a:rPr lang="zh-CN" altLang="en-US" dirty="0"/>
              <a:t>执行至下一个断点</a:t>
            </a:r>
            <a:r>
              <a:rPr lang="en-US" altLang="zh-CN" dirty="0"/>
              <a:t>:continue(continue </a:t>
            </a:r>
            <a:r>
              <a:rPr lang="zh-CN" altLang="en-US" dirty="0"/>
              <a:t>可以缩写为 </a:t>
            </a:r>
            <a:r>
              <a:rPr lang="en-US" altLang="zh-CN" dirty="0"/>
              <a:t>c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lvl="1" algn="just"/>
            <a:r>
              <a:rPr lang="zh-CN" altLang="en-US" dirty="0" smtClean="0"/>
              <a:t>删除</a:t>
            </a:r>
            <a:r>
              <a:rPr lang="zh-CN" altLang="en-US" dirty="0"/>
              <a:t>断点 </a:t>
            </a:r>
            <a:r>
              <a:rPr lang="en-US" altLang="zh-CN" dirty="0" smtClean="0"/>
              <a:t>1:delete 1(delete </a:t>
            </a:r>
            <a:r>
              <a:rPr lang="zh-CN" altLang="en-US" dirty="0"/>
              <a:t>可以缩写为 </a:t>
            </a:r>
            <a:r>
              <a:rPr lang="en-US" altLang="zh-CN" dirty="0"/>
              <a:t>d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lvl="1" algn="just"/>
            <a:r>
              <a:rPr lang="zh-CN" altLang="en-US" dirty="0" smtClean="0"/>
              <a:t>打印</a:t>
            </a:r>
            <a:r>
              <a:rPr lang="zh-CN" altLang="en-US" dirty="0"/>
              <a:t>变量 </a:t>
            </a:r>
            <a:r>
              <a:rPr lang="en-US" altLang="zh-CN" dirty="0" err="1" smtClean="0"/>
              <a:t>xx:print</a:t>
            </a:r>
            <a:r>
              <a:rPr lang="en-US" altLang="zh-CN" dirty="0" smtClean="0"/>
              <a:t> xx(print </a:t>
            </a:r>
            <a:r>
              <a:rPr lang="zh-CN" altLang="en-US" dirty="0"/>
              <a:t>可以缩写为 </a:t>
            </a:r>
            <a:r>
              <a:rPr lang="en-US" altLang="zh-CN" dirty="0"/>
              <a:t>p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lvl="1" algn="just"/>
            <a:r>
              <a:rPr lang="zh-CN" altLang="en-US" dirty="0" smtClean="0"/>
              <a:t>打印</a:t>
            </a:r>
            <a:r>
              <a:rPr lang="zh-CN" altLang="en-US" dirty="0"/>
              <a:t>内存</a:t>
            </a:r>
            <a:r>
              <a:rPr lang="en-US" altLang="zh-CN" dirty="0"/>
              <a:t>:x/</a:t>
            </a:r>
            <a:r>
              <a:rPr lang="zh-CN" altLang="en-US" dirty="0"/>
              <a:t>个数 </a:t>
            </a:r>
            <a:r>
              <a:rPr lang="en-US" altLang="zh-CN" dirty="0"/>
              <a:t>+ </a:t>
            </a:r>
            <a:r>
              <a:rPr lang="zh-CN" altLang="en-US" dirty="0" smtClean="0"/>
              <a:t>字长 </a:t>
            </a:r>
            <a:r>
              <a:rPr lang="en-US" altLang="zh-CN" dirty="0"/>
              <a:t>(x </a:t>
            </a:r>
            <a:r>
              <a:rPr lang="zh-CN" altLang="en-US" dirty="0"/>
              <a:t>是 </a:t>
            </a:r>
            <a:r>
              <a:rPr lang="en-US" altLang="zh-CN" dirty="0"/>
              <a:t>examine </a:t>
            </a:r>
            <a:r>
              <a:rPr lang="zh-CN" altLang="en-US" dirty="0"/>
              <a:t>的缩写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</p:spPr>
        <p:txBody>
          <a:bodyPr/>
          <a:lstStyle/>
          <a:p>
            <a:fld id="{F7B54BD4-5486-4A33-9B83-769ED7785D49}" type="slidenum">
              <a:rPr lang="zh-CN" altLang="en-US" smtClean="0"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748931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369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2a0234c-3beb-46f2-bd39-7e0bbc0a0fb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1042c4d6-065c-43ea-a1d1-115b3632b96d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pt模板">
  <a:themeElements>
    <a:clrScheme name="质朴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质朴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lnDef>
      <a:spPr>
        <a:noFill/>
        <a:ln w="15875" cap="flat" cmpd="sng">
          <a:solidFill>
            <a:srgbClr val="FF0000"/>
          </a:solidFill>
          <a:prstDash val="dashDot"/>
          <a:round/>
        </a:ln>
      </a:spPr>
      <a:bodyPr/>
      <a:lstStyle/>
    </a:lnDef>
    <a:txDef>
      <a:spPr>
        <a:noFill/>
      </a:spPr>
      <a:bodyPr wrap="square" rtlCol="0">
        <a:spAutoFit/>
      </a:bodyPr>
      <a:lstStyle>
        <a:defPPr>
          <a:defRPr dirty="0">
            <a:latin typeface="微软雅黑 Light" panose="020B0502040204020203" pitchFamily="34" charset="-122"/>
            <a:ea typeface="微软雅黑 Light" panose="020B0502040204020203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9076</TotalTime>
  <Words>1648</Words>
  <Application>Microsoft Office PowerPoint</Application>
  <PresentationFormat>全屏显示(4:3)</PresentationFormat>
  <Paragraphs>166</Paragraphs>
  <Slides>19</Slides>
  <Notes>16</Notes>
  <HiddenSlides>1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Microsoft YaHei UI Light</vt:lpstr>
      <vt:lpstr>等线</vt:lpstr>
      <vt:lpstr>华文新魏</vt:lpstr>
      <vt:lpstr>微软雅黑</vt:lpstr>
      <vt:lpstr>微软雅黑 Light</vt:lpstr>
      <vt:lpstr>Gill Sans MT</vt:lpstr>
      <vt:lpstr>Times New Roman</vt:lpstr>
      <vt:lpstr>Wingdings</vt:lpstr>
      <vt:lpstr>Wingdings 3</vt:lpstr>
      <vt:lpstr>ppt模板</vt:lpstr>
      <vt:lpstr>智能计算系统 实验一 基于BANG语言的算子开发</vt:lpstr>
      <vt:lpstr>Driving Example</vt:lpstr>
      <vt:lpstr>提纲</vt:lpstr>
      <vt:lpstr>实验目的</vt:lpstr>
      <vt:lpstr>实验要求</vt:lpstr>
      <vt:lpstr>提纲</vt:lpstr>
      <vt:lpstr>PowerPoint 演示文稿</vt:lpstr>
      <vt:lpstr>编译器（CNCC）</vt:lpstr>
      <vt:lpstr>调试器（CNGDB）</vt:lpstr>
      <vt:lpstr>集成开发环境（CNStudio）</vt:lpstr>
      <vt:lpstr>提纲</vt:lpstr>
      <vt:lpstr>1、算子实现</vt:lpstr>
      <vt:lpstr>2、算子测试</vt:lpstr>
      <vt:lpstr>3、框架集成</vt:lpstr>
      <vt:lpstr>3、框架集成</vt:lpstr>
      <vt:lpstr>3、框架集成</vt:lpstr>
      <vt:lpstr>提纲</vt:lpstr>
      <vt:lpstr>PowerPoint 演示文稿</vt:lpstr>
      <vt:lpstr>谢谢大家！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第七章 人工智能处理器架构基础</dc:title>
  <dc:creator>Zidong</dc:creator>
  <cp:lastModifiedBy>doudou</cp:lastModifiedBy>
  <cp:revision>549</cp:revision>
  <dcterms:created xsi:type="dcterms:W3CDTF">2020-02-19T13:00:53Z</dcterms:created>
  <dcterms:modified xsi:type="dcterms:W3CDTF">2021-05-27T10:45:09Z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2052-1.2.1.1575</vt:lpwstr>
  </property>
</Properties>
</file>